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2"/>
  </p:notesMasterIdLst>
  <p:sldIdLst>
    <p:sldId id="256" r:id="rId2"/>
    <p:sldId id="258" r:id="rId3"/>
    <p:sldId id="278" r:id="rId4"/>
    <p:sldId id="269" r:id="rId5"/>
    <p:sldId id="282" r:id="rId6"/>
    <p:sldId id="289" r:id="rId7"/>
    <p:sldId id="290" r:id="rId8"/>
    <p:sldId id="284" r:id="rId9"/>
    <p:sldId id="291" r:id="rId10"/>
    <p:sldId id="288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Cardo" panose="020B0604020202020204" charset="-79"/>
      <p:regular r:id="rId14"/>
      <p:bold r:id="rId15"/>
      <p:italic r:id="rId16"/>
    </p:embeddedFont>
    <p:embeddedFont>
      <p:font typeface="Josefin Sans" pitchFamily="2" charset="0"/>
      <p:regular r:id="rId17"/>
      <p:bold r:id="rId18"/>
      <p:italic r:id="rId19"/>
      <p:boldItalic r:id="rId20"/>
    </p:embeddedFont>
    <p:embeddedFont>
      <p:font typeface="Quicksand" panose="020B0604020202020204" charset="0"/>
      <p:regular r:id="rId21"/>
      <p:bold r:id="rId22"/>
    </p:embeddedFont>
    <p:embeddedFont>
      <p:font typeface="Roboto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 L" initials="SL" lastIdx="1" clrIdx="0">
    <p:extLst>
      <p:ext uri="{19B8F6BF-5375-455C-9EA6-DF929625EA0E}">
        <p15:presenceInfo xmlns:p15="http://schemas.microsoft.com/office/powerpoint/2012/main" userId="1e9a24ac2a323a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882"/>
    <a:srgbClr val="233294"/>
    <a:srgbClr val="737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967223-33DA-423D-81ED-E26792D87DA9}">
  <a:tblStyle styleId="{E6967223-33DA-423D-81ED-E26792D87D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523" y="-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6c1c3b07f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6c1c3b07f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b6c1c3b07f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b6c1c3b07f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f667804fb_0_1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f667804fb_0_1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b6c1c3b07f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b6c1c3b07f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0a7a3bfd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0a7a3bfd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6c1c3b07f_0_1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b6c1c3b07f_0_1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6c1c3b07f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6c1c3b07f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60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6c1c3b07f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6c1c3b07f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169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6c1c3b07f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6c1c3b07f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6c1c3b07f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6c1c3b07f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40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-11"/>
            <a:ext cx="9144003" cy="5143511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69825" y="1238850"/>
            <a:ext cx="5804400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500" y="350435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43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325" name="Google Shape;325;p43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3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7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45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333" name="Google Shape;333;p4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5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 flipH="1">
            <a:off x="0" y="2745889"/>
            <a:ext cx="9144003" cy="23976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4016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8"/>
          <p:cNvGrpSpPr/>
          <p:nvPr/>
        </p:nvGrpSpPr>
        <p:grpSpPr>
          <a:xfrm>
            <a:off x="-1326274" y="222183"/>
            <a:ext cx="11453645" cy="6483616"/>
            <a:chOff x="-1326274" y="222183"/>
            <a:chExt cx="11453645" cy="6483616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626902">
              <a:off x="-1012802" y="2777516"/>
              <a:ext cx="2756456" cy="3709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grpSp>
        <p:nvGrpSpPr>
          <p:cNvPr id="96" name="Google Shape;96;p14"/>
          <p:cNvGrpSpPr/>
          <p:nvPr/>
        </p:nvGrpSpPr>
        <p:grpSpPr>
          <a:xfrm>
            <a:off x="0" y="-805349"/>
            <a:ext cx="9763800" cy="7934649"/>
            <a:chOff x="0" y="-805349"/>
            <a:chExt cx="9763800" cy="7934649"/>
          </a:xfrm>
        </p:grpSpPr>
        <p:pic>
          <p:nvPicPr>
            <p:cNvPr id="97" name="Google Shape;97;p14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rot="-5400000">
              <a:off x="-2349749" y="2349750"/>
              <a:ext cx="7129298" cy="242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7439551" y="-805349"/>
              <a:ext cx="2324250" cy="2294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6"/>
          <p:cNvGrpSpPr/>
          <p:nvPr/>
        </p:nvGrpSpPr>
        <p:grpSpPr>
          <a:xfrm>
            <a:off x="-576577" y="-1474725"/>
            <a:ext cx="10363825" cy="2929874"/>
            <a:chOff x="-576577" y="-1227375"/>
            <a:chExt cx="10363825" cy="2929874"/>
          </a:xfrm>
        </p:grpSpPr>
        <p:pic>
          <p:nvPicPr>
            <p:cNvPr id="107" name="Google Shape;107;p16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flipH="1">
              <a:off x="7474223" y="-1184322"/>
              <a:ext cx="2313025" cy="251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6"/>
            <p:cNvPicPr preferRelativeResize="0"/>
            <p:nvPr/>
          </p:nvPicPr>
          <p:blipFill>
            <a:blip r:embed="rId4">
              <a:alphaModFix amt="57000"/>
            </a:blip>
            <a:stretch>
              <a:fillRect/>
            </a:stretch>
          </p:blipFill>
          <p:spPr>
            <a:xfrm>
              <a:off x="-576577" y="-12273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709963" y="3620328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6802252" y="-21061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715100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2"/>
          </p:nvPr>
        </p:nvSpPr>
        <p:spPr>
          <a:xfrm>
            <a:off x="4638325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>
            <a:spLocks noGrp="1"/>
          </p:cNvSpPr>
          <p:nvPr>
            <p:ph type="title" hasCustomPrompt="1"/>
          </p:nvPr>
        </p:nvSpPr>
        <p:spPr>
          <a:xfrm>
            <a:off x="3331628" y="1815466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2" name="Google Shape;302;p40"/>
          <p:cNvSpPr txBox="1">
            <a:spLocks noGrp="1"/>
          </p:cNvSpPr>
          <p:nvPr>
            <p:ph type="subTitle" idx="1"/>
          </p:nvPr>
        </p:nvSpPr>
        <p:spPr>
          <a:xfrm>
            <a:off x="6195725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title" idx="2" hasCustomPrompt="1"/>
          </p:nvPr>
        </p:nvSpPr>
        <p:spPr>
          <a:xfrm>
            <a:off x="5948173" y="1815454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3"/>
          </p:nvPr>
        </p:nvSpPr>
        <p:spPr>
          <a:xfrm>
            <a:off x="96261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title" idx="4" hasCustomPrompt="1"/>
          </p:nvPr>
        </p:nvSpPr>
        <p:spPr>
          <a:xfrm>
            <a:off x="715112" y="1844691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5"/>
          </p:nvPr>
        </p:nvSpPr>
        <p:spPr>
          <a:xfrm>
            <a:off x="357916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7" name="Google Shape;307;p40"/>
          <p:cNvGrpSpPr/>
          <p:nvPr/>
        </p:nvGrpSpPr>
        <p:grpSpPr>
          <a:xfrm>
            <a:off x="-1923024" y="-1968099"/>
            <a:ext cx="13199162" cy="7885148"/>
            <a:chOff x="-1923024" y="-1968099"/>
            <a:chExt cx="13199162" cy="7885148"/>
          </a:xfrm>
        </p:grpSpPr>
        <p:pic>
          <p:nvPicPr>
            <p:cNvPr id="308" name="Google Shape;308;p40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7542702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0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40"/>
          <p:cNvSpPr txBox="1">
            <a:spLocks noGrp="1"/>
          </p:cNvSpPr>
          <p:nvPr>
            <p:ph type="subTitle" idx="6"/>
          </p:nvPr>
        </p:nvSpPr>
        <p:spPr>
          <a:xfrm>
            <a:off x="6195725" y="3761146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7"/>
          </p:nvPr>
        </p:nvSpPr>
        <p:spPr>
          <a:xfrm>
            <a:off x="962612" y="3761145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8"/>
          </p:nvPr>
        </p:nvSpPr>
        <p:spPr>
          <a:xfrm>
            <a:off x="3579162" y="3761147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9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0" r:id="rId5"/>
    <p:sldLayoutId id="2147483662" r:id="rId6"/>
    <p:sldLayoutId id="2147483678" r:id="rId7"/>
    <p:sldLayoutId id="2147483686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yad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ctrTitle"/>
          </p:nvPr>
        </p:nvSpPr>
        <p:spPr>
          <a:xfrm>
            <a:off x="1584960" y="1165860"/>
            <a:ext cx="5889240" cy="2543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rgbClr val="52588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ЛОГИНОВА</a:t>
            </a:r>
            <a:endParaRPr lang="en-US" sz="4400" b="1" dirty="0">
              <a:solidFill>
                <a:srgbClr val="52588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rgbClr val="52588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СОФЬЯ АНДРЕЕВНА</a:t>
            </a:r>
            <a:endParaRPr lang="en-US" sz="4400" b="1" dirty="0">
              <a:solidFill>
                <a:srgbClr val="52588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4" name="Google Shape;344;p48"/>
          <p:cNvSpPr txBox="1">
            <a:spLocks noGrp="1"/>
          </p:cNvSpPr>
          <p:nvPr>
            <p:ph type="subTitle" idx="1"/>
          </p:nvPr>
        </p:nvSpPr>
        <p:spPr>
          <a:xfrm>
            <a:off x="1297865" y="3504354"/>
            <a:ext cx="6419661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Портфолио-резюме на должность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Junior UX/UI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дизайнера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345" name="Google Shape;345;p48"/>
          <p:cNvCxnSpPr/>
          <p:nvPr/>
        </p:nvCxnSpPr>
        <p:spPr>
          <a:xfrm>
            <a:off x="2532900" y="3405948"/>
            <a:ext cx="407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0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Спасибо за просмотр;)</a:t>
            </a:r>
            <a:endParaRPr sz="7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0"/>
          <p:cNvPicPr preferRelativeResize="0"/>
          <p:nvPr/>
        </p:nvPicPr>
        <p:blipFill>
          <a:blip r:embed="rId3"/>
          <a:srcRect l="12705" r="12705"/>
          <a:stretch/>
        </p:blipFill>
        <p:spPr>
          <a:xfrm rot="16200000">
            <a:off x="5225276" y="1196997"/>
            <a:ext cx="3132000" cy="31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0" name="Google Shape;360;p50"/>
          <p:cNvSpPr/>
          <p:nvPr/>
        </p:nvSpPr>
        <p:spPr>
          <a:xfrm>
            <a:off x="5222420" y="1188250"/>
            <a:ext cx="3114900" cy="3132000"/>
          </a:xfrm>
          <a:prstGeom prst="ellipse">
            <a:avLst/>
          </a:prstGeom>
          <a:solidFill>
            <a:srgbClr val="737795">
              <a:alpha val="1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50"/>
          <p:cNvSpPr/>
          <p:nvPr/>
        </p:nvSpPr>
        <p:spPr>
          <a:xfrm>
            <a:off x="5153811" y="1107700"/>
            <a:ext cx="3274800" cy="329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Я </a:t>
            </a:r>
            <a:r>
              <a:rPr lang="ru-RU" sz="2800" b="1" dirty="0">
                <a:solidFill>
                  <a:srgbClr val="23329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подхожу</a:t>
            </a:r>
            <a:r>
              <a:rPr lang="ru-RU" sz="2800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вам, если вам нужен….</a:t>
            </a:r>
            <a:endParaRPr sz="28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58" name="Google Shape;358;p50"/>
          <p:cNvSpPr txBox="1">
            <a:spLocks noGrp="1"/>
          </p:cNvSpPr>
          <p:nvPr>
            <p:ph type="body" idx="1"/>
          </p:nvPr>
        </p:nvSpPr>
        <p:spPr>
          <a:xfrm>
            <a:off x="715100" y="1554200"/>
            <a:ext cx="44016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rgbClr val="525882"/>
              </a:buClr>
            </a:pPr>
            <a:r>
              <a:rPr lang="ru-RU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творческий человек, который знает что такое побег папайи и чем он отличается от бедра испуганной нимфы,</a:t>
            </a:r>
          </a:p>
          <a:p>
            <a:pPr marL="285750" indent="-285750" algn="just">
              <a:buClr>
                <a:srgbClr val="525882"/>
              </a:buClr>
            </a:pPr>
            <a:r>
              <a:rPr lang="ru-RU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увлеченный человек, преподающий с 15 лет,</a:t>
            </a:r>
          </a:p>
          <a:p>
            <a:pPr marL="285750" indent="-285750" algn="just">
              <a:buClr>
                <a:srgbClr val="525882"/>
              </a:buClr>
            </a:pPr>
            <a:r>
              <a:rPr lang="ru-RU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понимающий человек, для которого имена Ноэль Дженис-Нортон и Адель Фабер что-то, да значат,</a:t>
            </a:r>
          </a:p>
          <a:p>
            <a:pPr marL="285750" indent="-285750" algn="just">
              <a:buClr>
                <a:srgbClr val="525882"/>
              </a:buClr>
            </a:pPr>
            <a:r>
              <a:rPr lang="ru-RU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опытный человек, бороздящий на волнах 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Flow </a:t>
            </a:r>
            <a:r>
              <a:rPr lang="ru-RU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Customer journey map.</a:t>
            </a:r>
            <a:endParaRPr lang="ru-RU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0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Мое обучение</a:t>
            </a:r>
            <a:endParaRPr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911" name="Google Shape;911;p70"/>
          <p:cNvGrpSpPr/>
          <p:nvPr/>
        </p:nvGrpSpPr>
        <p:grpSpPr>
          <a:xfrm>
            <a:off x="3182500" y="1701731"/>
            <a:ext cx="2726108" cy="2729676"/>
            <a:chOff x="1839105" y="2209163"/>
            <a:chExt cx="1918173" cy="1920684"/>
          </a:xfrm>
        </p:grpSpPr>
        <p:sp>
          <p:nvSpPr>
            <p:cNvPr id="912" name="Google Shape;912;p70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13" name="Google Shape;913;p70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14" name="Google Shape;914;p70"/>
            <p:cNvSpPr/>
            <p:nvPr/>
          </p:nvSpPr>
          <p:spPr>
            <a:xfrm>
              <a:off x="3182179" y="3554730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915" name="Google Shape;915;p70"/>
            <p:cNvCxnSpPr>
              <a:stCxn id="912" idx="6"/>
              <a:endCxn id="913" idx="2"/>
            </p:cNvCxnSpPr>
            <p:nvPr/>
          </p:nvCxnSpPr>
          <p:spPr>
            <a:xfrm>
              <a:off x="2414212" y="2496713"/>
              <a:ext cx="768000" cy="3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70"/>
            <p:cNvCxnSpPr>
              <a:stCxn id="913" idx="4"/>
              <a:endCxn id="917" idx="0"/>
            </p:cNvCxnSpPr>
            <p:nvPr/>
          </p:nvCxnSpPr>
          <p:spPr>
            <a:xfrm rot="5400000">
              <a:off x="2412971" y="2497913"/>
              <a:ext cx="770400" cy="1343100"/>
            </a:xfrm>
            <a:prstGeom prst="bentConnector3">
              <a:avLst>
                <a:gd name="adj1" fmla="val 50005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70"/>
            <p:cNvCxnSpPr>
              <a:stCxn id="917" idx="6"/>
              <a:endCxn id="914" idx="2"/>
            </p:cNvCxnSpPr>
            <p:nvPr/>
          </p:nvCxnSpPr>
          <p:spPr>
            <a:xfrm>
              <a:off x="2414205" y="3842297"/>
              <a:ext cx="768000" cy="300"/>
            </a:xfrm>
            <a:prstGeom prst="bentConnector3">
              <a:avLst>
                <a:gd name="adj1" fmla="val 49998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17" name="Google Shape;917;p70"/>
            <p:cNvSpPr/>
            <p:nvPr/>
          </p:nvSpPr>
          <p:spPr>
            <a:xfrm>
              <a:off x="1839105" y="3554747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919" name="Google Shape;919;p70"/>
          <p:cNvSpPr txBox="1"/>
          <p:nvPr/>
        </p:nvSpPr>
        <p:spPr>
          <a:xfrm>
            <a:off x="715051" y="1566665"/>
            <a:ext cx="2122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Josefin Sans"/>
                <a:sym typeface="Josefin Sans"/>
              </a:rPr>
              <a:t>Лицей №597</a:t>
            </a:r>
            <a:endParaRPr sz="21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Josefin Sans"/>
              <a:sym typeface="Josefin Sans"/>
            </a:endParaRPr>
          </a:p>
        </p:txBody>
      </p:sp>
      <p:sp>
        <p:nvSpPr>
          <p:cNvPr id="920" name="Google Shape;920;p70"/>
          <p:cNvSpPr txBox="1"/>
          <p:nvPr/>
        </p:nvSpPr>
        <p:spPr>
          <a:xfrm>
            <a:off x="715050" y="2015675"/>
            <a:ext cx="212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С информационно-математическим уклоном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  <p:sp>
        <p:nvSpPr>
          <p:cNvPr id="921" name="Google Shape;921;p70"/>
          <p:cNvSpPr txBox="1"/>
          <p:nvPr/>
        </p:nvSpPr>
        <p:spPr>
          <a:xfrm>
            <a:off x="731837" y="3173373"/>
            <a:ext cx="192342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Josefin Sans"/>
                <a:sym typeface="Josefin Sans"/>
              </a:rPr>
              <a:t>Митапы и тренинги</a:t>
            </a:r>
            <a:endParaRPr sz="21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Josefin Sans"/>
              <a:sym typeface="Josefin Sans"/>
            </a:endParaRPr>
          </a:p>
        </p:txBody>
      </p:sp>
      <p:sp>
        <p:nvSpPr>
          <p:cNvPr id="922" name="Google Shape;922;p70"/>
          <p:cNvSpPr txBox="1"/>
          <p:nvPr/>
        </p:nvSpPr>
        <p:spPr>
          <a:xfrm>
            <a:off x="715050" y="3896700"/>
            <a:ext cx="2439416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Точки кипения, международные форумы, лекции 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  <p:sp>
        <p:nvSpPr>
          <p:cNvPr id="923" name="Google Shape;923;p70"/>
          <p:cNvSpPr txBox="1"/>
          <p:nvPr/>
        </p:nvSpPr>
        <p:spPr>
          <a:xfrm>
            <a:off x="6470609" y="1288944"/>
            <a:ext cx="195834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Josefin Sans"/>
                <a:sym typeface="Josefin Sans"/>
              </a:rPr>
              <a:t>РГПУ им. </a:t>
            </a:r>
            <a:r>
              <a:rPr lang="ru-RU" sz="2100" dirty="0" err="1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Josefin Sans"/>
                <a:sym typeface="Josefin Sans"/>
              </a:rPr>
              <a:t>А.И.Герцена</a:t>
            </a:r>
            <a:endParaRPr sz="21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Josefin Sans"/>
              <a:sym typeface="Josefin Sans"/>
            </a:endParaRPr>
          </a:p>
        </p:txBody>
      </p:sp>
      <p:sp>
        <p:nvSpPr>
          <p:cNvPr id="924" name="Google Shape;924;p70"/>
          <p:cNvSpPr txBox="1"/>
          <p:nvPr/>
        </p:nvSpPr>
        <p:spPr>
          <a:xfrm>
            <a:off x="6004560" y="2015675"/>
            <a:ext cx="242439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По специальности «Информатика и вычислительная техника»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  <p:sp>
        <p:nvSpPr>
          <p:cNvPr id="925" name="Google Shape;925;p70"/>
          <p:cNvSpPr txBox="1"/>
          <p:nvPr/>
        </p:nvSpPr>
        <p:spPr>
          <a:xfrm>
            <a:off x="6306749" y="3446326"/>
            <a:ext cx="2122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Josefin Sans"/>
                <a:sym typeface="Josefin Sans"/>
              </a:rPr>
              <a:t>Опыт</a:t>
            </a:r>
            <a:endParaRPr sz="21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Josefin Sans"/>
              <a:sym typeface="Josefin Sans"/>
            </a:endParaRPr>
          </a:p>
        </p:txBody>
      </p:sp>
      <p:sp>
        <p:nvSpPr>
          <p:cNvPr id="926" name="Google Shape;926;p70"/>
          <p:cNvSpPr txBox="1"/>
          <p:nvPr/>
        </p:nvSpPr>
        <p:spPr>
          <a:xfrm>
            <a:off x="6139962" y="3896700"/>
            <a:ext cx="2288988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Преподавание в МШП, репетиторство, </a:t>
            </a:r>
            <a:r>
              <a:rPr lang="ru-RU" dirty="0" err="1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ментерство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  <p:sp>
        <p:nvSpPr>
          <p:cNvPr id="927" name="Google Shape;927;p70"/>
          <p:cNvSpPr/>
          <p:nvPr/>
        </p:nvSpPr>
        <p:spPr>
          <a:xfrm>
            <a:off x="3364868" y="1884612"/>
            <a:ext cx="449780" cy="449660"/>
          </a:xfrm>
          <a:custGeom>
            <a:avLst/>
            <a:gdLst/>
            <a:ahLst/>
            <a:cxnLst/>
            <a:rect l="l" t="t" r="r" b="b"/>
            <a:pathLst>
              <a:path w="11183" h="11180" extrusionOk="0">
                <a:moveTo>
                  <a:pt x="5593" y="327"/>
                </a:moveTo>
                <a:cubicBezTo>
                  <a:pt x="6331" y="327"/>
                  <a:pt x="7001" y="903"/>
                  <a:pt x="7107" y="1635"/>
                </a:cubicBezTo>
                <a:cubicBezTo>
                  <a:pt x="6625" y="1451"/>
                  <a:pt x="6108" y="1359"/>
                  <a:pt x="5592" y="1359"/>
                </a:cubicBezTo>
                <a:cubicBezTo>
                  <a:pt x="5075" y="1359"/>
                  <a:pt x="4558" y="1451"/>
                  <a:pt x="4076" y="1635"/>
                </a:cubicBezTo>
                <a:cubicBezTo>
                  <a:pt x="4185" y="897"/>
                  <a:pt x="4823" y="327"/>
                  <a:pt x="5593" y="327"/>
                </a:cubicBezTo>
                <a:close/>
                <a:moveTo>
                  <a:pt x="5593" y="1689"/>
                </a:moveTo>
                <a:cubicBezTo>
                  <a:pt x="6244" y="1689"/>
                  <a:pt x="6894" y="1848"/>
                  <a:pt x="7475" y="2167"/>
                </a:cubicBezTo>
                <a:lnTo>
                  <a:pt x="7260" y="2455"/>
                </a:lnTo>
                <a:cubicBezTo>
                  <a:pt x="6744" y="2181"/>
                  <a:pt x="6168" y="2043"/>
                  <a:pt x="5592" y="2043"/>
                </a:cubicBezTo>
                <a:cubicBezTo>
                  <a:pt x="5016" y="2043"/>
                  <a:pt x="4440" y="2181"/>
                  <a:pt x="3926" y="2455"/>
                </a:cubicBezTo>
                <a:lnTo>
                  <a:pt x="3708" y="2167"/>
                </a:lnTo>
                <a:cubicBezTo>
                  <a:pt x="4291" y="1848"/>
                  <a:pt x="4942" y="1689"/>
                  <a:pt x="5593" y="1689"/>
                </a:cubicBezTo>
                <a:close/>
                <a:moveTo>
                  <a:pt x="5645" y="2367"/>
                </a:moveTo>
                <a:cubicBezTo>
                  <a:pt x="6169" y="2367"/>
                  <a:pt x="6688" y="2477"/>
                  <a:pt x="7060" y="2720"/>
                </a:cubicBezTo>
                <a:lnTo>
                  <a:pt x="6643" y="3279"/>
                </a:lnTo>
                <a:cubicBezTo>
                  <a:pt x="6309" y="3127"/>
                  <a:pt x="5951" y="3052"/>
                  <a:pt x="5593" y="3052"/>
                </a:cubicBezTo>
                <a:cubicBezTo>
                  <a:pt x="5235" y="3052"/>
                  <a:pt x="4877" y="3127"/>
                  <a:pt x="4543" y="3279"/>
                </a:cubicBezTo>
                <a:lnTo>
                  <a:pt x="4123" y="2720"/>
                </a:lnTo>
                <a:cubicBezTo>
                  <a:pt x="4518" y="2494"/>
                  <a:pt x="5084" y="2367"/>
                  <a:pt x="5645" y="2367"/>
                </a:cubicBezTo>
                <a:close/>
                <a:moveTo>
                  <a:pt x="3159" y="2088"/>
                </a:moveTo>
                <a:cubicBezTo>
                  <a:pt x="3208" y="2088"/>
                  <a:pt x="3257" y="2110"/>
                  <a:pt x="3291" y="2153"/>
                </a:cubicBezTo>
                <a:lnTo>
                  <a:pt x="4332" y="3543"/>
                </a:lnTo>
                <a:cubicBezTo>
                  <a:pt x="4379" y="3608"/>
                  <a:pt x="4373" y="3699"/>
                  <a:pt x="4317" y="3758"/>
                </a:cubicBezTo>
                <a:lnTo>
                  <a:pt x="3758" y="4314"/>
                </a:lnTo>
                <a:cubicBezTo>
                  <a:pt x="3728" y="4346"/>
                  <a:pt x="3686" y="4362"/>
                  <a:pt x="3643" y="4362"/>
                </a:cubicBezTo>
                <a:cubicBezTo>
                  <a:pt x="3608" y="4362"/>
                  <a:pt x="3573" y="4351"/>
                  <a:pt x="3544" y="4328"/>
                </a:cubicBezTo>
                <a:lnTo>
                  <a:pt x="2156" y="3288"/>
                </a:lnTo>
                <a:cubicBezTo>
                  <a:pt x="2073" y="3211"/>
                  <a:pt x="2068" y="3129"/>
                  <a:pt x="2138" y="3041"/>
                </a:cubicBezTo>
                <a:lnTo>
                  <a:pt x="3044" y="2135"/>
                </a:lnTo>
                <a:cubicBezTo>
                  <a:pt x="3075" y="2104"/>
                  <a:pt x="3117" y="2088"/>
                  <a:pt x="3159" y="2088"/>
                </a:cubicBezTo>
                <a:close/>
                <a:moveTo>
                  <a:pt x="8021" y="2088"/>
                </a:moveTo>
                <a:cubicBezTo>
                  <a:pt x="8063" y="2088"/>
                  <a:pt x="8106" y="2105"/>
                  <a:pt x="8142" y="2135"/>
                </a:cubicBezTo>
                <a:lnTo>
                  <a:pt x="9048" y="3041"/>
                </a:lnTo>
                <a:cubicBezTo>
                  <a:pt x="9116" y="3129"/>
                  <a:pt x="9110" y="3211"/>
                  <a:pt x="9030" y="3288"/>
                </a:cubicBezTo>
                <a:lnTo>
                  <a:pt x="7640" y="4328"/>
                </a:lnTo>
                <a:cubicBezTo>
                  <a:pt x="7610" y="4351"/>
                  <a:pt x="7576" y="4362"/>
                  <a:pt x="7541" y="4362"/>
                </a:cubicBezTo>
                <a:cubicBezTo>
                  <a:pt x="7499" y="4362"/>
                  <a:pt x="7457" y="4346"/>
                  <a:pt x="7425" y="4314"/>
                </a:cubicBezTo>
                <a:lnTo>
                  <a:pt x="6869" y="3758"/>
                </a:lnTo>
                <a:cubicBezTo>
                  <a:pt x="6810" y="3699"/>
                  <a:pt x="6804" y="3608"/>
                  <a:pt x="6854" y="3543"/>
                </a:cubicBezTo>
                <a:lnTo>
                  <a:pt x="7895" y="2153"/>
                </a:lnTo>
                <a:cubicBezTo>
                  <a:pt x="7928" y="2109"/>
                  <a:pt x="7974" y="2088"/>
                  <a:pt x="8021" y="2088"/>
                </a:cubicBezTo>
                <a:close/>
                <a:moveTo>
                  <a:pt x="2723" y="4123"/>
                </a:moveTo>
                <a:lnTo>
                  <a:pt x="3282" y="4540"/>
                </a:lnTo>
                <a:cubicBezTo>
                  <a:pt x="2979" y="5208"/>
                  <a:pt x="2979" y="5972"/>
                  <a:pt x="3282" y="6640"/>
                </a:cubicBezTo>
                <a:lnTo>
                  <a:pt x="2723" y="7057"/>
                </a:lnTo>
                <a:cubicBezTo>
                  <a:pt x="2253" y="6137"/>
                  <a:pt x="2253" y="5043"/>
                  <a:pt x="2723" y="4123"/>
                </a:cubicBezTo>
                <a:close/>
                <a:moveTo>
                  <a:pt x="9548" y="4076"/>
                </a:moveTo>
                <a:lnTo>
                  <a:pt x="9548" y="4076"/>
                </a:lnTo>
                <a:cubicBezTo>
                  <a:pt x="10286" y="4184"/>
                  <a:pt x="10856" y="4822"/>
                  <a:pt x="10856" y="5590"/>
                </a:cubicBezTo>
                <a:cubicBezTo>
                  <a:pt x="10856" y="6360"/>
                  <a:pt x="10286" y="6998"/>
                  <a:pt x="9548" y="7107"/>
                </a:cubicBezTo>
                <a:cubicBezTo>
                  <a:pt x="9915" y="6143"/>
                  <a:pt x="9915" y="5040"/>
                  <a:pt x="9548" y="4076"/>
                </a:cubicBezTo>
                <a:close/>
                <a:moveTo>
                  <a:pt x="2168" y="3708"/>
                </a:moveTo>
                <a:lnTo>
                  <a:pt x="2456" y="3923"/>
                </a:lnTo>
                <a:cubicBezTo>
                  <a:pt x="1903" y="4964"/>
                  <a:pt x="1903" y="6216"/>
                  <a:pt x="2456" y="7257"/>
                </a:cubicBezTo>
                <a:lnTo>
                  <a:pt x="2168" y="7475"/>
                </a:lnTo>
                <a:cubicBezTo>
                  <a:pt x="1909" y="7001"/>
                  <a:pt x="1747" y="6472"/>
                  <a:pt x="1700" y="5934"/>
                </a:cubicBezTo>
                <a:cubicBezTo>
                  <a:pt x="1692" y="5848"/>
                  <a:pt x="1621" y="5783"/>
                  <a:pt x="1539" y="5783"/>
                </a:cubicBezTo>
                <a:cubicBezTo>
                  <a:pt x="1534" y="5783"/>
                  <a:pt x="1529" y="5783"/>
                  <a:pt x="1524" y="5784"/>
                </a:cubicBezTo>
                <a:cubicBezTo>
                  <a:pt x="1433" y="5793"/>
                  <a:pt x="1365" y="5872"/>
                  <a:pt x="1374" y="5960"/>
                </a:cubicBezTo>
                <a:cubicBezTo>
                  <a:pt x="1409" y="6354"/>
                  <a:pt x="1497" y="6739"/>
                  <a:pt x="1638" y="7107"/>
                </a:cubicBezTo>
                <a:cubicBezTo>
                  <a:pt x="900" y="6998"/>
                  <a:pt x="330" y="6360"/>
                  <a:pt x="330" y="5590"/>
                </a:cubicBezTo>
                <a:cubicBezTo>
                  <a:pt x="330" y="4852"/>
                  <a:pt x="903" y="4181"/>
                  <a:pt x="1638" y="4076"/>
                </a:cubicBezTo>
                <a:lnTo>
                  <a:pt x="1638" y="4076"/>
                </a:lnTo>
                <a:cubicBezTo>
                  <a:pt x="1497" y="4440"/>
                  <a:pt x="1409" y="4828"/>
                  <a:pt x="1374" y="5219"/>
                </a:cubicBezTo>
                <a:cubicBezTo>
                  <a:pt x="1368" y="5311"/>
                  <a:pt x="1433" y="5390"/>
                  <a:pt x="1524" y="5396"/>
                </a:cubicBezTo>
                <a:cubicBezTo>
                  <a:pt x="1527" y="5396"/>
                  <a:pt x="1532" y="5399"/>
                  <a:pt x="1538" y="5399"/>
                </a:cubicBezTo>
                <a:cubicBezTo>
                  <a:pt x="1621" y="5399"/>
                  <a:pt x="1694" y="5334"/>
                  <a:pt x="1700" y="5249"/>
                </a:cubicBezTo>
                <a:cubicBezTo>
                  <a:pt x="1747" y="4708"/>
                  <a:pt x="1909" y="4181"/>
                  <a:pt x="2168" y="3708"/>
                </a:cubicBezTo>
                <a:close/>
                <a:moveTo>
                  <a:pt x="9016" y="3708"/>
                </a:moveTo>
                <a:cubicBezTo>
                  <a:pt x="9654" y="4869"/>
                  <a:pt x="9654" y="6310"/>
                  <a:pt x="9016" y="7475"/>
                </a:cubicBezTo>
                <a:lnTo>
                  <a:pt x="8727" y="7257"/>
                </a:lnTo>
                <a:cubicBezTo>
                  <a:pt x="8933" y="6875"/>
                  <a:pt x="9063" y="6463"/>
                  <a:pt x="9116" y="6031"/>
                </a:cubicBezTo>
                <a:cubicBezTo>
                  <a:pt x="9127" y="5940"/>
                  <a:pt x="9063" y="5857"/>
                  <a:pt x="8974" y="5846"/>
                </a:cubicBezTo>
                <a:cubicBezTo>
                  <a:pt x="8969" y="5845"/>
                  <a:pt x="8963" y="5845"/>
                  <a:pt x="8957" y="5845"/>
                </a:cubicBezTo>
                <a:cubicBezTo>
                  <a:pt x="8873" y="5845"/>
                  <a:pt x="8800" y="5904"/>
                  <a:pt x="8792" y="5990"/>
                </a:cubicBezTo>
                <a:cubicBezTo>
                  <a:pt x="8745" y="6366"/>
                  <a:pt x="8633" y="6725"/>
                  <a:pt x="8463" y="7060"/>
                </a:cubicBezTo>
                <a:lnTo>
                  <a:pt x="7904" y="6640"/>
                </a:lnTo>
                <a:cubicBezTo>
                  <a:pt x="8207" y="5972"/>
                  <a:pt x="8207" y="5208"/>
                  <a:pt x="7904" y="4540"/>
                </a:cubicBezTo>
                <a:lnTo>
                  <a:pt x="8463" y="4123"/>
                </a:lnTo>
                <a:cubicBezTo>
                  <a:pt x="8654" y="4490"/>
                  <a:pt x="8769" y="4890"/>
                  <a:pt x="8804" y="5311"/>
                </a:cubicBezTo>
                <a:cubicBezTo>
                  <a:pt x="8839" y="5408"/>
                  <a:pt x="8892" y="5459"/>
                  <a:pt x="8963" y="5459"/>
                </a:cubicBezTo>
                <a:cubicBezTo>
                  <a:pt x="8969" y="5459"/>
                  <a:pt x="8974" y="5458"/>
                  <a:pt x="8980" y="5458"/>
                </a:cubicBezTo>
                <a:cubicBezTo>
                  <a:pt x="9071" y="5452"/>
                  <a:pt x="9136" y="5372"/>
                  <a:pt x="9130" y="5281"/>
                </a:cubicBezTo>
                <a:cubicBezTo>
                  <a:pt x="9089" y="4799"/>
                  <a:pt x="8954" y="4343"/>
                  <a:pt x="8727" y="3923"/>
                </a:cubicBezTo>
                <a:lnTo>
                  <a:pt x="9016" y="3708"/>
                </a:lnTo>
                <a:close/>
                <a:moveTo>
                  <a:pt x="5592" y="3379"/>
                </a:moveTo>
                <a:cubicBezTo>
                  <a:pt x="5901" y="3379"/>
                  <a:pt x="6211" y="3443"/>
                  <a:pt x="6499" y="3573"/>
                </a:cubicBezTo>
                <a:cubicBezTo>
                  <a:pt x="6478" y="3723"/>
                  <a:pt x="6525" y="3879"/>
                  <a:pt x="6637" y="3987"/>
                </a:cubicBezTo>
                <a:lnTo>
                  <a:pt x="7193" y="4546"/>
                </a:lnTo>
                <a:cubicBezTo>
                  <a:pt x="7302" y="4641"/>
                  <a:pt x="7418" y="4689"/>
                  <a:pt x="7542" y="4689"/>
                </a:cubicBezTo>
                <a:cubicBezTo>
                  <a:pt x="7565" y="4689"/>
                  <a:pt x="7587" y="4687"/>
                  <a:pt x="7610" y="4684"/>
                </a:cubicBezTo>
                <a:cubicBezTo>
                  <a:pt x="7869" y="5261"/>
                  <a:pt x="7869" y="5919"/>
                  <a:pt x="7610" y="6495"/>
                </a:cubicBezTo>
                <a:cubicBezTo>
                  <a:pt x="7590" y="6493"/>
                  <a:pt x="7569" y="6492"/>
                  <a:pt x="7548" y="6492"/>
                </a:cubicBezTo>
                <a:cubicBezTo>
                  <a:pt x="7418" y="6492"/>
                  <a:pt x="7289" y="6540"/>
                  <a:pt x="7193" y="6634"/>
                </a:cubicBezTo>
                <a:lnTo>
                  <a:pt x="6637" y="7192"/>
                </a:lnTo>
                <a:cubicBezTo>
                  <a:pt x="6525" y="7304"/>
                  <a:pt x="6478" y="7460"/>
                  <a:pt x="6499" y="7607"/>
                </a:cubicBezTo>
                <a:cubicBezTo>
                  <a:pt x="6319" y="7689"/>
                  <a:pt x="6128" y="7745"/>
                  <a:pt x="5931" y="7774"/>
                </a:cubicBezTo>
                <a:cubicBezTo>
                  <a:pt x="5843" y="7789"/>
                  <a:pt x="5784" y="7872"/>
                  <a:pt x="5796" y="7963"/>
                </a:cubicBezTo>
                <a:cubicBezTo>
                  <a:pt x="5804" y="8046"/>
                  <a:pt x="5885" y="8099"/>
                  <a:pt x="5960" y="8099"/>
                </a:cubicBezTo>
                <a:cubicBezTo>
                  <a:pt x="5967" y="8099"/>
                  <a:pt x="5974" y="8099"/>
                  <a:pt x="5981" y="8098"/>
                </a:cubicBezTo>
                <a:cubicBezTo>
                  <a:pt x="6211" y="8063"/>
                  <a:pt x="6431" y="7998"/>
                  <a:pt x="6640" y="7901"/>
                </a:cubicBezTo>
                <a:lnTo>
                  <a:pt x="7060" y="8460"/>
                </a:lnTo>
                <a:cubicBezTo>
                  <a:pt x="6607" y="8692"/>
                  <a:pt x="6100" y="8808"/>
                  <a:pt x="5593" y="8808"/>
                </a:cubicBezTo>
                <a:cubicBezTo>
                  <a:pt x="5085" y="8808"/>
                  <a:pt x="4577" y="8692"/>
                  <a:pt x="4123" y="8460"/>
                </a:cubicBezTo>
                <a:lnTo>
                  <a:pt x="4543" y="7901"/>
                </a:lnTo>
                <a:cubicBezTo>
                  <a:pt x="4758" y="7998"/>
                  <a:pt x="4984" y="8066"/>
                  <a:pt x="5220" y="8101"/>
                </a:cubicBezTo>
                <a:cubicBezTo>
                  <a:pt x="5228" y="8102"/>
                  <a:pt x="5237" y="8103"/>
                  <a:pt x="5246" y="8103"/>
                </a:cubicBezTo>
                <a:cubicBezTo>
                  <a:pt x="5319" y="8103"/>
                  <a:pt x="5394" y="8060"/>
                  <a:pt x="5405" y="7963"/>
                </a:cubicBezTo>
                <a:cubicBezTo>
                  <a:pt x="5414" y="7874"/>
                  <a:pt x="5355" y="7789"/>
                  <a:pt x="5267" y="7777"/>
                </a:cubicBezTo>
                <a:cubicBezTo>
                  <a:pt x="5064" y="7748"/>
                  <a:pt x="4870" y="7689"/>
                  <a:pt x="4685" y="7607"/>
                </a:cubicBezTo>
                <a:cubicBezTo>
                  <a:pt x="4705" y="7460"/>
                  <a:pt x="4658" y="7304"/>
                  <a:pt x="4546" y="7192"/>
                </a:cubicBezTo>
                <a:lnTo>
                  <a:pt x="3991" y="6634"/>
                </a:lnTo>
                <a:cubicBezTo>
                  <a:pt x="3894" y="6540"/>
                  <a:pt x="3765" y="6492"/>
                  <a:pt x="3637" y="6492"/>
                </a:cubicBezTo>
                <a:cubicBezTo>
                  <a:pt x="3616" y="6492"/>
                  <a:pt x="3596" y="6493"/>
                  <a:pt x="3576" y="6495"/>
                </a:cubicBezTo>
                <a:cubicBezTo>
                  <a:pt x="3317" y="5922"/>
                  <a:pt x="3317" y="5261"/>
                  <a:pt x="3576" y="4684"/>
                </a:cubicBezTo>
                <a:cubicBezTo>
                  <a:pt x="3598" y="4687"/>
                  <a:pt x="3621" y="4689"/>
                  <a:pt x="3643" y="4689"/>
                </a:cubicBezTo>
                <a:cubicBezTo>
                  <a:pt x="3765" y="4689"/>
                  <a:pt x="3881" y="4641"/>
                  <a:pt x="3991" y="4546"/>
                </a:cubicBezTo>
                <a:lnTo>
                  <a:pt x="4546" y="3987"/>
                </a:lnTo>
                <a:cubicBezTo>
                  <a:pt x="4658" y="3879"/>
                  <a:pt x="4705" y="3723"/>
                  <a:pt x="4685" y="3573"/>
                </a:cubicBezTo>
                <a:cubicBezTo>
                  <a:pt x="4973" y="3443"/>
                  <a:pt x="5282" y="3379"/>
                  <a:pt x="5592" y="3379"/>
                </a:cubicBezTo>
                <a:close/>
                <a:moveTo>
                  <a:pt x="3643" y="6819"/>
                </a:moveTo>
                <a:cubicBezTo>
                  <a:pt x="3682" y="6819"/>
                  <a:pt x="3720" y="6834"/>
                  <a:pt x="3758" y="6866"/>
                </a:cubicBezTo>
                <a:lnTo>
                  <a:pt x="4317" y="7425"/>
                </a:lnTo>
                <a:cubicBezTo>
                  <a:pt x="4373" y="7480"/>
                  <a:pt x="4379" y="7572"/>
                  <a:pt x="4332" y="7636"/>
                </a:cubicBezTo>
                <a:lnTo>
                  <a:pt x="3288" y="9027"/>
                </a:lnTo>
                <a:cubicBezTo>
                  <a:pt x="3250" y="9071"/>
                  <a:pt x="3205" y="9091"/>
                  <a:pt x="3159" y="9091"/>
                </a:cubicBezTo>
                <a:cubicBezTo>
                  <a:pt x="3119" y="9091"/>
                  <a:pt x="3078" y="9075"/>
                  <a:pt x="3044" y="9045"/>
                </a:cubicBezTo>
                <a:lnTo>
                  <a:pt x="2138" y="8139"/>
                </a:lnTo>
                <a:cubicBezTo>
                  <a:pt x="2068" y="8051"/>
                  <a:pt x="2073" y="7971"/>
                  <a:pt x="2156" y="7892"/>
                </a:cubicBezTo>
                <a:lnTo>
                  <a:pt x="3544" y="6851"/>
                </a:lnTo>
                <a:cubicBezTo>
                  <a:pt x="3577" y="6830"/>
                  <a:pt x="3610" y="6819"/>
                  <a:pt x="3643" y="6819"/>
                </a:cubicBezTo>
                <a:close/>
                <a:moveTo>
                  <a:pt x="7543" y="6818"/>
                </a:moveTo>
                <a:cubicBezTo>
                  <a:pt x="7577" y="6818"/>
                  <a:pt x="7611" y="6829"/>
                  <a:pt x="7640" y="6851"/>
                </a:cubicBezTo>
                <a:lnTo>
                  <a:pt x="9027" y="7892"/>
                </a:lnTo>
                <a:cubicBezTo>
                  <a:pt x="9110" y="7971"/>
                  <a:pt x="9116" y="8054"/>
                  <a:pt x="9048" y="8139"/>
                </a:cubicBezTo>
                <a:lnTo>
                  <a:pt x="8142" y="9045"/>
                </a:lnTo>
                <a:cubicBezTo>
                  <a:pt x="8102" y="9077"/>
                  <a:pt x="8062" y="9094"/>
                  <a:pt x="8024" y="9094"/>
                </a:cubicBezTo>
                <a:cubicBezTo>
                  <a:pt x="7979" y="9094"/>
                  <a:pt x="7937" y="9071"/>
                  <a:pt x="7895" y="9027"/>
                </a:cubicBezTo>
                <a:lnTo>
                  <a:pt x="6852" y="7639"/>
                </a:lnTo>
                <a:cubicBezTo>
                  <a:pt x="6804" y="7575"/>
                  <a:pt x="6810" y="7480"/>
                  <a:pt x="6866" y="7425"/>
                </a:cubicBezTo>
                <a:lnTo>
                  <a:pt x="7425" y="6866"/>
                </a:lnTo>
                <a:cubicBezTo>
                  <a:pt x="7458" y="6835"/>
                  <a:pt x="7500" y="6818"/>
                  <a:pt x="7543" y="6818"/>
                </a:cubicBezTo>
                <a:close/>
                <a:moveTo>
                  <a:pt x="7260" y="8727"/>
                </a:moveTo>
                <a:lnTo>
                  <a:pt x="7475" y="9012"/>
                </a:lnTo>
                <a:cubicBezTo>
                  <a:pt x="6894" y="9333"/>
                  <a:pt x="6244" y="9493"/>
                  <a:pt x="5593" y="9493"/>
                </a:cubicBezTo>
                <a:cubicBezTo>
                  <a:pt x="4942" y="9493"/>
                  <a:pt x="4291" y="9333"/>
                  <a:pt x="3708" y="9012"/>
                </a:cubicBezTo>
                <a:lnTo>
                  <a:pt x="3926" y="8727"/>
                </a:lnTo>
                <a:cubicBezTo>
                  <a:pt x="4440" y="9001"/>
                  <a:pt x="5016" y="9137"/>
                  <a:pt x="5592" y="9137"/>
                </a:cubicBezTo>
                <a:cubicBezTo>
                  <a:pt x="6168" y="9137"/>
                  <a:pt x="6744" y="9001"/>
                  <a:pt x="7260" y="8727"/>
                </a:cubicBezTo>
                <a:close/>
                <a:moveTo>
                  <a:pt x="4076" y="9545"/>
                </a:moveTo>
                <a:cubicBezTo>
                  <a:pt x="4558" y="9730"/>
                  <a:pt x="5075" y="9822"/>
                  <a:pt x="5592" y="9822"/>
                </a:cubicBezTo>
                <a:cubicBezTo>
                  <a:pt x="6108" y="9822"/>
                  <a:pt x="6625" y="9730"/>
                  <a:pt x="7107" y="9545"/>
                </a:cubicBezTo>
                <a:lnTo>
                  <a:pt x="7107" y="9545"/>
                </a:lnTo>
                <a:cubicBezTo>
                  <a:pt x="6999" y="10286"/>
                  <a:pt x="6360" y="10853"/>
                  <a:pt x="5593" y="10853"/>
                </a:cubicBezTo>
                <a:cubicBezTo>
                  <a:pt x="4823" y="10853"/>
                  <a:pt x="4185" y="10283"/>
                  <a:pt x="4076" y="9545"/>
                </a:cubicBezTo>
                <a:close/>
                <a:moveTo>
                  <a:pt x="5593" y="0"/>
                </a:moveTo>
                <a:cubicBezTo>
                  <a:pt x="4590" y="0"/>
                  <a:pt x="3773" y="794"/>
                  <a:pt x="3735" y="1785"/>
                </a:cubicBezTo>
                <a:cubicBezTo>
                  <a:pt x="3658" y="1823"/>
                  <a:pt x="3582" y="1862"/>
                  <a:pt x="3505" y="1906"/>
                </a:cubicBezTo>
                <a:cubicBezTo>
                  <a:pt x="3394" y="1809"/>
                  <a:pt x="3280" y="1760"/>
                  <a:pt x="3164" y="1760"/>
                </a:cubicBezTo>
                <a:cubicBezTo>
                  <a:pt x="3048" y="1760"/>
                  <a:pt x="2931" y="1809"/>
                  <a:pt x="2812" y="1906"/>
                </a:cubicBezTo>
                <a:lnTo>
                  <a:pt x="1906" y="2808"/>
                </a:lnTo>
                <a:cubicBezTo>
                  <a:pt x="1715" y="3049"/>
                  <a:pt x="1715" y="3279"/>
                  <a:pt x="1906" y="3505"/>
                </a:cubicBezTo>
                <a:cubicBezTo>
                  <a:pt x="1865" y="3579"/>
                  <a:pt x="1824" y="3655"/>
                  <a:pt x="1788" y="3732"/>
                </a:cubicBezTo>
                <a:cubicBezTo>
                  <a:pt x="812" y="3770"/>
                  <a:pt x="1" y="4611"/>
                  <a:pt x="1" y="5590"/>
                </a:cubicBezTo>
                <a:cubicBezTo>
                  <a:pt x="1" y="6590"/>
                  <a:pt x="794" y="7410"/>
                  <a:pt x="1788" y="7448"/>
                </a:cubicBezTo>
                <a:cubicBezTo>
                  <a:pt x="1824" y="7525"/>
                  <a:pt x="1865" y="7601"/>
                  <a:pt x="1906" y="7677"/>
                </a:cubicBezTo>
                <a:cubicBezTo>
                  <a:pt x="1715" y="7901"/>
                  <a:pt x="1715" y="8133"/>
                  <a:pt x="1906" y="8371"/>
                </a:cubicBezTo>
                <a:lnTo>
                  <a:pt x="2812" y="9277"/>
                </a:lnTo>
                <a:cubicBezTo>
                  <a:pt x="2908" y="9373"/>
                  <a:pt x="3033" y="9420"/>
                  <a:pt x="3158" y="9420"/>
                </a:cubicBezTo>
                <a:cubicBezTo>
                  <a:pt x="3284" y="9420"/>
                  <a:pt x="3411" y="9372"/>
                  <a:pt x="3505" y="9277"/>
                </a:cubicBezTo>
                <a:cubicBezTo>
                  <a:pt x="3582" y="9318"/>
                  <a:pt x="3658" y="9359"/>
                  <a:pt x="3735" y="9395"/>
                </a:cubicBezTo>
                <a:cubicBezTo>
                  <a:pt x="3773" y="10385"/>
                  <a:pt x="4590" y="11179"/>
                  <a:pt x="5593" y="11179"/>
                </a:cubicBezTo>
                <a:cubicBezTo>
                  <a:pt x="6593" y="11179"/>
                  <a:pt x="7410" y="10385"/>
                  <a:pt x="7448" y="9395"/>
                </a:cubicBezTo>
                <a:cubicBezTo>
                  <a:pt x="7528" y="9359"/>
                  <a:pt x="7604" y="9318"/>
                  <a:pt x="7678" y="9277"/>
                </a:cubicBezTo>
                <a:cubicBezTo>
                  <a:pt x="7774" y="9372"/>
                  <a:pt x="7901" y="9420"/>
                  <a:pt x="8028" y="9420"/>
                </a:cubicBezTo>
                <a:cubicBezTo>
                  <a:pt x="8152" y="9420"/>
                  <a:pt x="8277" y="9373"/>
                  <a:pt x="8372" y="9277"/>
                </a:cubicBezTo>
                <a:lnTo>
                  <a:pt x="9277" y="8371"/>
                </a:lnTo>
                <a:cubicBezTo>
                  <a:pt x="9471" y="8133"/>
                  <a:pt x="9468" y="7901"/>
                  <a:pt x="9277" y="7677"/>
                </a:cubicBezTo>
                <a:cubicBezTo>
                  <a:pt x="9321" y="7601"/>
                  <a:pt x="9360" y="7525"/>
                  <a:pt x="9398" y="7448"/>
                </a:cubicBezTo>
                <a:cubicBezTo>
                  <a:pt x="10389" y="7410"/>
                  <a:pt x="11183" y="6590"/>
                  <a:pt x="11183" y="5590"/>
                </a:cubicBezTo>
                <a:cubicBezTo>
                  <a:pt x="11183" y="4590"/>
                  <a:pt x="10389" y="3773"/>
                  <a:pt x="9398" y="3732"/>
                </a:cubicBezTo>
                <a:cubicBezTo>
                  <a:pt x="9360" y="3655"/>
                  <a:pt x="9321" y="3579"/>
                  <a:pt x="9277" y="3505"/>
                </a:cubicBezTo>
                <a:cubicBezTo>
                  <a:pt x="9468" y="3279"/>
                  <a:pt x="9468" y="3046"/>
                  <a:pt x="9277" y="2808"/>
                </a:cubicBezTo>
                <a:lnTo>
                  <a:pt x="8372" y="1906"/>
                </a:lnTo>
                <a:cubicBezTo>
                  <a:pt x="8253" y="1809"/>
                  <a:pt x="8135" y="1760"/>
                  <a:pt x="8019" y="1760"/>
                </a:cubicBezTo>
                <a:cubicBezTo>
                  <a:pt x="7903" y="1760"/>
                  <a:pt x="7789" y="1809"/>
                  <a:pt x="7678" y="1906"/>
                </a:cubicBezTo>
                <a:cubicBezTo>
                  <a:pt x="7604" y="1862"/>
                  <a:pt x="7528" y="1823"/>
                  <a:pt x="7451" y="1785"/>
                </a:cubicBezTo>
                <a:cubicBezTo>
                  <a:pt x="7413" y="809"/>
                  <a:pt x="6572" y="0"/>
                  <a:pt x="55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928" name="Google Shape;928;p70"/>
          <p:cNvGrpSpPr/>
          <p:nvPr/>
        </p:nvGrpSpPr>
        <p:grpSpPr>
          <a:xfrm>
            <a:off x="5279482" y="3793802"/>
            <a:ext cx="449780" cy="449780"/>
            <a:chOff x="4810030" y="3796438"/>
            <a:chExt cx="366719" cy="366719"/>
          </a:xfrm>
        </p:grpSpPr>
        <p:sp>
          <p:nvSpPr>
            <p:cNvPr id="929" name="Google Shape;929;p70"/>
            <p:cNvSpPr/>
            <p:nvPr/>
          </p:nvSpPr>
          <p:spPr>
            <a:xfrm>
              <a:off x="4868925" y="3862810"/>
              <a:ext cx="249026" cy="234007"/>
            </a:xfrm>
            <a:custGeom>
              <a:avLst/>
              <a:gdLst/>
              <a:ahLst/>
              <a:cxnLst/>
              <a:rect l="l" t="t" r="r" b="b"/>
              <a:pathLst>
                <a:path w="7594" h="7136" extrusionOk="0">
                  <a:moveTo>
                    <a:pt x="1492" y="614"/>
                  </a:moveTo>
                  <a:cubicBezTo>
                    <a:pt x="1610" y="614"/>
                    <a:pt x="1728" y="657"/>
                    <a:pt x="1833" y="761"/>
                  </a:cubicBezTo>
                  <a:lnTo>
                    <a:pt x="2183" y="1111"/>
                  </a:lnTo>
                  <a:lnTo>
                    <a:pt x="1342" y="1955"/>
                  </a:lnTo>
                  <a:lnTo>
                    <a:pt x="989" y="1605"/>
                  </a:lnTo>
                  <a:cubicBezTo>
                    <a:pt x="789" y="1405"/>
                    <a:pt x="789" y="1078"/>
                    <a:pt x="989" y="878"/>
                  </a:cubicBezTo>
                  <a:cubicBezTo>
                    <a:pt x="1116" y="726"/>
                    <a:pt x="1303" y="614"/>
                    <a:pt x="1492" y="614"/>
                  </a:cubicBezTo>
                  <a:close/>
                  <a:moveTo>
                    <a:pt x="2415" y="1343"/>
                  </a:moveTo>
                  <a:lnTo>
                    <a:pt x="2662" y="1593"/>
                  </a:lnTo>
                  <a:lnTo>
                    <a:pt x="1821" y="2434"/>
                  </a:lnTo>
                  <a:lnTo>
                    <a:pt x="1571" y="2187"/>
                  </a:lnTo>
                  <a:lnTo>
                    <a:pt x="2415" y="1343"/>
                  </a:lnTo>
                  <a:close/>
                  <a:moveTo>
                    <a:pt x="5707" y="328"/>
                  </a:moveTo>
                  <a:cubicBezTo>
                    <a:pt x="5720" y="328"/>
                    <a:pt x="5733" y="328"/>
                    <a:pt x="5746" y="329"/>
                  </a:cubicBezTo>
                  <a:lnTo>
                    <a:pt x="5235" y="840"/>
                  </a:lnTo>
                  <a:cubicBezTo>
                    <a:pt x="5217" y="858"/>
                    <a:pt x="5202" y="878"/>
                    <a:pt x="5196" y="902"/>
                  </a:cubicBezTo>
                  <a:lnTo>
                    <a:pt x="5017" y="1431"/>
                  </a:lnTo>
                  <a:cubicBezTo>
                    <a:pt x="4999" y="1490"/>
                    <a:pt x="5014" y="1558"/>
                    <a:pt x="5058" y="1599"/>
                  </a:cubicBezTo>
                  <a:lnTo>
                    <a:pt x="5764" y="2307"/>
                  </a:lnTo>
                  <a:cubicBezTo>
                    <a:pt x="5795" y="2338"/>
                    <a:pt x="5836" y="2355"/>
                    <a:pt x="5878" y="2355"/>
                  </a:cubicBezTo>
                  <a:cubicBezTo>
                    <a:pt x="5896" y="2355"/>
                    <a:pt x="5914" y="2352"/>
                    <a:pt x="5931" y="2346"/>
                  </a:cubicBezTo>
                  <a:lnTo>
                    <a:pt x="6461" y="2169"/>
                  </a:lnTo>
                  <a:cubicBezTo>
                    <a:pt x="6487" y="2160"/>
                    <a:pt x="6508" y="2149"/>
                    <a:pt x="6525" y="2131"/>
                  </a:cubicBezTo>
                  <a:lnTo>
                    <a:pt x="7037" y="1619"/>
                  </a:lnTo>
                  <a:lnTo>
                    <a:pt x="7037" y="1619"/>
                  </a:lnTo>
                  <a:cubicBezTo>
                    <a:pt x="7060" y="2374"/>
                    <a:pt x="6416" y="2995"/>
                    <a:pt x="5688" y="2995"/>
                  </a:cubicBezTo>
                  <a:cubicBezTo>
                    <a:pt x="5580" y="2995"/>
                    <a:pt x="5469" y="2981"/>
                    <a:pt x="5358" y="2951"/>
                  </a:cubicBezTo>
                  <a:cubicBezTo>
                    <a:pt x="5344" y="2947"/>
                    <a:pt x="5329" y="2945"/>
                    <a:pt x="5314" y="2945"/>
                  </a:cubicBezTo>
                  <a:cubicBezTo>
                    <a:pt x="5271" y="2945"/>
                    <a:pt x="5230" y="2962"/>
                    <a:pt x="5199" y="2993"/>
                  </a:cubicBezTo>
                  <a:lnTo>
                    <a:pt x="4864" y="3328"/>
                  </a:lnTo>
                  <a:lnTo>
                    <a:pt x="4564" y="3031"/>
                  </a:lnTo>
                  <a:lnTo>
                    <a:pt x="4873" y="2725"/>
                  </a:lnTo>
                  <a:cubicBezTo>
                    <a:pt x="4935" y="2660"/>
                    <a:pt x="4935" y="2557"/>
                    <a:pt x="4873" y="2493"/>
                  </a:cubicBezTo>
                  <a:cubicBezTo>
                    <a:pt x="4841" y="2460"/>
                    <a:pt x="4799" y="2444"/>
                    <a:pt x="4757" y="2444"/>
                  </a:cubicBezTo>
                  <a:cubicBezTo>
                    <a:pt x="4715" y="2444"/>
                    <a:pt x="4673" y="2460"/>
                    <a:pt x="4641" y="2493"/>
                  </a:cubicBezTo>
                  <a:lnTo>
                    <a:pt x="4335" y="2798"/>
                  </a:lnTo>
                  <a:lnTo>
                    <a:pt x="4035" y="2501"/>
                  </a:lnTo>
                  <a:lnTo>
                    <a:pt x="4373" y="2163"/>
                  </a:lnTo>
                  <a:cubicBezTo>
                    <a:pt x="4414" y="2122"/>
                    <a:pt x="4429" y="2063"/>
                    <a:pt x="4414" y="2008"/>
                  </a:cubicBezTo>
                  <a:cubicBezTo>
                    <a:pt x="4191" y="1173"/>
                    <a:pt x="4855" y="328"/>
                    <a:pt x="5707" y="328"/>
                  </a:cubicBezTo>
                  <a:close/>
                  <a:moveTo>
                    <a:pt x="2894" y="1822"/>
                  </a:moveTo>
                  <a:lnTo>
                    <a:pt x="5540" y="4469"/>
                  </a:lnTo>
                  <a:lnTo>
                    <a:pt x="4699" y="5312"/>
                  </a:lnTo>
                  <a:lnTo>
                    <a:pt x="2053" y="2666"/>
                  </a:lnTo>
                  <a:lnTo>
                    <a:pt x="2894" y="1822"/>
                  </a:lnTo>
                  <a:close/>
                  <a:moveTo>
                    <a:pt x="5740" y="4733"/>
                  </a:moveTo>
                  <a:lnTo>
                    <a:pt x="6187" y="5477"/>
                  </a:lnTo>
                  <a:lnTo>
                    <a:pt x="5705" y="5959"/>
                  </a:lnTo>
                  <a:lnTo>
                    <a:pt x="4961" y="5512"/>
                  </a:lnTo>
                  <a:lnTo>
                    <a:pt x="5740" y="4733"/>
                  </a:lnTo>
                  <a:close/>
                  <a:moveTo>
                    <a:pt x="6364" y="5765"/>
                  </a:moveTo>
                  <a:lnTo>
                    <a:pt x="6572" y="6115"/>
                  </a:lnTo>
                  <a:cubicBezTo>
                    <a:pt x="6611" y="6183"/>
                    <a:pt x="6599" y="6262"/>
                    <a:pt x="6546" y="6315"/>
                  </a:cubicBezTo>
                  <a:cubicBezTo>
                    <a:pt x="6513" y="6348"/>
                    <a:pt x="6470" y="6365"/>
                    <a:pt x="6426" y="6365"/>
                  </a:cubicBezTo>
                  <a:cubicBezTo>
                    <a:pt x="6398" y="6365"/>
                    <a:pt x="6371" y="6358"/>
                    <a:pt x="6346" y="6344"/>
                  </a:cubicBezTo>
                  <a:lnTo>
                    <a:pt x="5996" y="6133"/>
                  </a:lnTo>
                  <a:lnTo>
                    <a:pt x="6364" y="5765"/>
                  </a:lnTo>
                  <a:close/>
                  <a:moveTo>
                    <a:pt x="2729" y="3807"/>
                  </a:moveTo>
                  <a:lnTo>
                    <a:pt x="3026" y="4104"/>
                  </a:lnTo>
                  <a:lnTo>
                    <a:pt x="2721" y="4413"/>
                  </a:lnTo>
                  <a:cubicBezTo>
                    <a:pt x="2583" y="4548"/>
                    <a:pt x="2721" y="4683"/>
                    <a:pt x="2848" y="4683"/>
                  </a:cubicBezTo>
                  <a:cubicBezTo>
                    <a:pt x="2886" y="4683"/>
                    <a:pt x="2924" y="4671"/>
                    <a:pt x="2953" y="4642"/>
                  </a:cubicBezTo>
                  <a:lnTo>
                    <a:pt x="3259" y="4336"/>
                  </a:lnTo>
                  <a:lnTo>
                    <a:pt x="3559" y="4636"/>
                  </a:lnTo>
                  <a:lnTo>
                    <a:pt x="3220" y="4971"/>
                  </a:lnTo>
                  <a:cubicBezTo>
                    <a:pt x="3179" y="5013"/>
                    <a:pt x="3162" y="5074"/>
                    <a:pt x="3179" y="5130"/>
                  </a:cubicBezTo>
                  <a:cubicBezTo>
                    <a:pt x="3399" y="5964"/>
                    <a:pt x="2738" y="6810"/>
                    <a:pt x="1887" y="6810"/>
                  </a:cubicBezTo>
                  <a:cubicBezTo>
                    <a:pt x="1874" y="6810"/>
                    <a:pt x="1860" y="6809"/>
                    <a:pt x="1847" y="6809"/>
                  </a:cubicBezTo>
                  <a:lnTo>
                    <a:pt x="2359" y="6297"/>
                  </a:lnTo>
                  <a:cubicBezTo>
                    <a:pt x="2377" y="6280"/>
                    <a:pt x="2391" y="6256"/>
                    <a:pt x="2397" y="6233"/>
                  </a:cubicBezTo>
                  <a:lnTo>
                    <a:pt x="2574" y="5703"/>
                  </a:lnTo>
                  <a:cubicBezTo>
                    <a:pt x="2594" y="5645"/>
                    <a:pt x="2580" y="5580"/>
                    <a:pt x="2535" y="5536"/>
                  </a:cubicBezTo>
                  <a:lnTo>
                    <a:pt x="1830" y="4830"/>
                  </a:lnTo>
                  <a:cubicBezTo>
                    <a:pt x="1798" y="4798"/>
                    <a:pt x="1755" y="4782"/>
                    <a:pt x="1712" y="4782"/>
                  </a:cubicBezTo>
                  <a:cubicBezTo>
                    <a:pt x="1695" y="4782"/>
                    <a:pt x="1678" y="4784"/>
                    <a:pt x="1662" y="4789"/>
                  </a:cubicBezTo>
                  <a:lnTo>
                    <a:pt x="1130" y="4965"/>
                  </a:lnTo>
                  <a:cubicBezTo>
                    <a:pt x="1106" y="4974"/>
                    <a:pt x="1086" y="4989"/>
                    <a:pt x="1068" y="5007"/>
                  </a:cubicBezTo>
                  <a:lnTo>
                    <a:pt x="557" y="5518"/>
                  </a:lnTo>
                  <a:cubicBezTo>
                    <a:pt x="545" y="5154"/>
                    <a:pt x="683" y="4795"/>
                    <a:pt x="945" y="4530"/>
                  </a:cubicBezTo>
                  <a:cubicBezTo>
                    <a:pt x="1199" y="4278"/>
                    <a:pt x="1540" y="4141"/>
                    <a:pt x="1890" y="4141"/>
                  </a:cubicBezTo>
                  <a:cubicBezTo>
                    <a:pt x="2005" y="4141"/>
                    <a:pt x="2121" y="4156"/>
                    <a:pt x="2235" y="4186"/>
                  </a:cubicBezTo>
                  <a:cubicBezTo>
                    <a:pt x="2250" y="4190"/>
                    <a:pt x="2264" y="4192"/>
                    <a:pt x="2278" y="4192"/>
                  </a:cubicBezTo>
                  <a:cubicBezTo>
                    <a:pt x="2320" y="4192"/>
                    <a:pt x="2361" y="4176"/>
                    <a:pt x="2391" y="4145"/>
                  </a:cubicBezTo>
                  <a:lnTo>
                    <a:pt x="2729" y="3807"/>
                  </a:lnTo>
                  <a:close/>
                  <a:moveTo>
                    <a:pt x="5716" y="0"/>
                  </a:moveTo>
                  <a:cubicBezTo>
                    <a:pt x="4708" y="0"/>
                    <a:pt x="3861" y="950"/>
                    <a:pt x="4076" y="1999"/>
                  </a:cubicBezTo>
                  <a:lnTo>
                    <a:pt x="3806" y="2269"/>
                  </a:lnTo>
                  <a:lnTo>
                    <a:pt x="2065" y="529"/>
                  </a:lnTo>
                  <a:cubicBezTo>
                    <a:pt x="1893" y="357"/>
                    <a:pt x="1697" y="285"/>
                    <a:pt x="1504" y="285"/>
                  </a:cubicBezTo>
                  <a:cubicBezTo>
                    <a:pt x="808" y="285"/>
                    <a:pt x="145" y="1222"/>
                    <a:pt x="759" y="1834"/>
                  </a:cubicBezTo>
                  <a:lnTo>
                    <a:pt x="2497" y="3575"/>
                  </a:lnTo>
                  <a:lnTo>
                    <a:pt x="2227" y="3848"/>
                  </a:lnTo>
                  <a:cubicBezTo>
                    <a:pt x="2116" y="3825"/>
                    <a:pt x="2006" y="3815"/>
                    <a:pt x="1898" y="3815"/>
                  </a:cubicBezTo>
                  <a:cubicBezTo>
                    <a:pt x="849" y="3815"/>
                    <a:pt x="0" y="4840"/>
                    <a:pt x="283" y="5906"/>
                  </a:cubicBezTo>
                  <a:cubicBezTo>
                    <a:pt x="323" y="5986"/>
                    <a:pt x="373" y="6026"/>
                    <a:pt x="434" y="6026"/>
                  </a:cubicBezTo>
                  <a:cubicBezTo>
                    <a:pt x="471" y="6026"/>
                    <a:pt x="513" y="6010"/>
                    <a:pt x="559" y="5980"/>
                  </a:cubicBezTo>
                  <a:lnTo>
                    <a:pt x="1271" y="5265"/>
                  </a:lnTo>
                  <a:lnTo>
                    <a:pt x="1668" y="5133"/>
                  </a:lnTo>
                  <a:lnTo>
                    <a:pt x="2233" y="5695"/>
                  </a:lnTo>
                  <a:lnTo>
                    <a:pt x="2100" y="6092"/>
                  </a:lnTo>
                  <a:lnTo>
                    <a:pt x="1386" y="6806"/>
                  </a:lnTo>
                  <a:cubicBezTo>
                    <a:pt x="1306" y="6927"/>
                    <a:pt x="1330" y="7018"/>
                    <a:pt x="1459" y="7080"/>
                  </a:cubicBezTo>
                  <a:cubicBezTo>
                    <a:pt x="1601" y="7117"/>
                    <a:pt x="1742" y="7135"/>
                    <a:pt x="1880" y="7135"/>
                  </a:cubicBezTo>
                  <a:cubicBezTo>
                    <a:pt x="2887" y="7135"/>
                    <a:pt x="3732" y="6184"/>
                    <a:pt x="3517" y="5139"/>
                  </a:cubicBezTo>
                  <a:lnTo>
                    <a:pt x="3788" y="4865"/>
                  </a:lnTo>
                  <a:cubicBezTo>
                    <a:pt x="3788" y="4865"/>
                    <a:pt x="4602" y="5677"/>
                    <a:pt x="4614" y="5686"/>
                  </a:cubicBezTo>
                  <a:cubicBezTo>
                    <a:pt x="4614" y="5686"/>
                    <a:pt x="6178" y="6627"/>
                    <a:pt x="6181" y="6627"/>
                  </a:cubicBezTo>
                  <a:cubicBezTo>
                    <a:pt x="6254" y="6664"/>
                    <a:pt x="6329" y="6681"/>
                    <a:pt x="6402" y="6681"/>
                  </a:cubicBezTo>
                  <a:cubicBezTo>
                    <a:pt x="6752" y="6681"/>
                    <a:pt x="7064" y="6296"/>
                    <a:pt x="6855" y="5950"/>
                  </a:cubicBezTo>
                  <a:lnTo>
                    <a:pt x="5914" y="4386"/>
                  </a:lnTo>
                  <a:cubicBezTo>
                    <a:pt x="5905" y="4374"/>
                    <a:pt x="5096" y="3560"/>
                    <a:pt x="5096" y="3560"/>
                  </a:cubicBezTo>
                  <a:lnTo>
                    <a:pt x="5367" y="3289"/>
                  </a:lnTo>
                  <a:cubicBezTo>
                    <a:pt x="5478" y="3312"/>
                    <a:pt x="5587" y="3323"/>
                    <a:pt x="5695" y="3323"/>
                  </a:cubicBezTo>
                  <a:cubicBezTo>
                    <a:pt x="6742" y="3323"/>
                    <a:pt x="7593" y="2298"/>
                    <a:pt x="7310" y="1231"/>
                  </a:cubicBezTo>
                  <a:cubicBezTo>
                    <a:pt x="7271" y="1151"/>
                    <a:pt x="7220" y="1111"/>
                    <a:pt x="7160" y="1111"/>
                  </a:cubicBezTo>
                  <a:cubicBezTo>
                    <a:pt x="7122" y="1111"/>
                    <a:pt x="7080" y="1126"/>
                    <a:pt x="7034" y="1158"/>
                  </a:cubicBezTo>
                  <a:lnTo>
                    <a:pt x="6323" y="1872"/>
                  </a:lnTo>
                  <a:lnTo>
                    <a:pt x="5926" y="2005"/>
                  </a:lnTo>
                  <a:lnTo>
                    <a:pt x="5361" y="1440"/>
                  </a:lnTo>
                  <a:lnTo>
                    <a:pt x="5493" y="1043"/>
                  </a:lnTo>
                  <a:lnTo>
                    <a:pt x="6208" y="329"/>
                  </a:lnTo>
                  <a:cubicBezTo>
                    <a:pt x="6287" y="211"/>
                    <a:pt x="6264" y="120"/>
                    <a:pt x="6134" y="55"/>
                  </a:cubicBezTo>
                  <a:cubicBezTo>
                    <a:pt x="5994" y="18"/>
                    <a:pt x="5853" y="0"/>
                    <a:pt x="5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4886863" y="3819163"/>
              <a:ext cx="267620" cy="321268"/>
            </a:xfrm>
            <a:custGeom>
              <a:avLst/>
              <a:gdLst/>
              <a:ahLst/>
              <a:cxnLst/>
              <a:rect l="l" t="t" r="r" b="b"/>
              <a:pathLst>
                <a:path w="8161" h="9797" extrusionOk="0">
                  <a:moveTo>
                    <a:pt x="3606" y="1"/>
                  </a:moveTo>
                  <a:cubicBezTo>
                    <a:pt x="3523" y="1"/>
                    <a:pt x="3449" y="64"/>
                    <a:pt x="3444" y="151"/>
                  </a:cubicBezTo>
                  <a:cubicBezTo>
                    <a:pt x="3435" y="242"/>
                    <a:pt x="3503" y="322"/>
                    <a:pt x="3594" y="328"/>
                  </a:cubicBezTo>
                  <a:cubicBezTo>
                    <a:pt x="4685" y="410"/>
                    <a:pt x="5714" y="880"/>
                    <a:pt x="6490" y="1657"/>
                  </a:cubicBezTo>
                  <a:cubicBezTo>
                    <a:pt x="7357" y="2524"/>
                    <a:pt x="7834" y="3674"/>
                    <a:pt x="7834" y="4900"/>
                  </a:cubicBezTo>
                  <a:cubicBezTo>
                    <a:pt x="7834" y="6123"/>
                    <a:pt x="7357" y="7276"/>
                    <a:pt x="6490" y="8140"/>
                  </a:cubicBezTo>
                  <a:cubicBezTo>
                    <a:pt x="5612" y="9018"/>
                    <a:pt x="4425" y="9464"/>
                    <a:pt x="3237" y="9464"/>
                  </a:cubicBezTo>
                  <a:cubicBezTo>
                    <a:pt x="2183" y="9464"/>
                    <a:pt x="1129" y="9113"/>
                    <a:pt x="289" y="8402"/>
                  </a:cubicBezTo>
                  <a:cubicBezTo>
                    <a:pt x="259" y="8375"/>
                    <a:pt x="221" y="8363"/>
                    <a:pt x="184" y="8363"/>
                  </a:cubicBezTo>
                  <a:cubicBezTo>
                    <a:pt x="138" y="8363"/>
                    <a:pt x="92" y="8382"/>
                    <a:pt x="60" y="8419"/>
                  </a:cubicBezTo>
                  <a:cubicBezTo>
                    <a:pt x="1" y="8490"/>
                    <a:pt x="10" y="8593"/>
                    <a:pt x="77" y="8652"/>
                  </a:cubicBezTo>
                  <a:cubicBezTo>
                    <a:pt x="983" y="9419"/>
                    <a:pt x="2111" y="9797"/>
                    <a:pt x="3239" y="9797"/>
                  </a:cubicBezTo>
                  <a:cubicBezTo>
                    <a:pt x="4509" y="9797"/>
                    <a:pt x="5778" y="9317"/>
                    <a:pt x="6722" y="8372"/>
                  </a:cubicBezTo>
                  <a:cubicBezTo>
                    <a:pt x="7651" y="7446"/>
                    <a:pt x="8160" y="6211"/>
                    <a:pt x="8160" y="4900"/>
                  </a:cubicBezTo>
                  <a:cubicBezTo>
                    <a:pt x="8160" y="3588"/>
                    <a:pt x="7651" y="2353"/>
                    <a:pt x="6722" y="1424"/>
                  </a:cubicBezTo>
                  <a:cubicBezTo>
                    <a:pt x="5890" y="595"/>
                    <a:pt x="4791" y="89"/>
                    <a:pt x="3617" y="1"/>
                  </a:cubicBezTo>
                  <a:cubicBezTo>
                    <a:pt x="3614" y="1"/>
                    <a:pt x="3610" y="1"/>
                    <a:pt x="3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4810030" y="3796438"/>
              <a:ext cx="366719" cy="366719"/>
            </a:xfrm>
            <a:custGeom>
              <a:avLst/>
              <a:gdLst/>
              <a:ahLst/>
              <a:cxnLst/>
              <a:rect l="l" t="t" r="r" b="b"/>
              <a:pathLst>
                <a:path w="11183" h="11183" extrusionOk="0">
                  <a:moveTo>
                    <a:pt x="5593" y="0"/>
                  </a:moveTo>
                  <a:cubicBezTo>
                    <a:pt x="4099" y="0"/>
                    <a:pt x="2694" y="583"/>
                    <a:pt x="1638" y="1638"/>
                  </a:cubicBezTo>
                  <a:cubicBezTo>
                    <a:pt x="582" y="2694"/>
                    <a:pt x="0" y="4099"/>
                    <a:pt x="0" y="5593"/>
                  </a:cubicBezTo>
                  <a:cubicBezTo>
                    <a:pt x="0" y="7086"/>
                    <a:pt x="582" y="8489"/>
                    <a:pt x="1638" y="9545"/>
                  </a:cubicBezTo>
                  <a:cubicBezTo>
                    <a:pt x="2737" y="10644"/>
                    <a:pt x="4163" y="11182"/>
                    <a:pt x="5584" y="11182"/>
                  </a:cubicBezTo>
                  <a:cubicBezTo>
                    <a:pt x="7025" y="11182"/>
                    <a:pt x="8461" y="10628"/>
                    <a:pt x="9545" y="9545"/>
                  </a:cubicBezTo>
                  <a:cubicBezTo>
                    <a:pt x="10535" y="8554"/>
                    <a:pt x="11118" y="7236"/>
                    <a:pt x="11176" y="5837"/>
                  </a:cubicBezTo>
                  <a:cubicBezTo>
                    <a:pt x="11182" y="5746"/>
                    <a:pt x="11112" y="5669"/>
                    <a:pt x="11021" y="5666"/>
                  </a:cubicBezTo>
                  <a:cubicBezTo>
                    <a:pt x="11017" y="5666"/>
                    <a:pt x="11014" y="5666"/>
                    <a:pt x="11010" y="5666"/>
                  </a:cubicBezTo>
                  <a:cubicBezTo>
                    <a:pt x="10924" y="5666"/>
                    <a:pt x="10853" y="5735"/>
                    <a:pt x="10850" y="5822"/>
                  </a:cubicBezTo>
                  <a:cubicBezTo>
                    <a:pt x="10794" y="7139"/>
                    <a:pt x="10247" y="8380"/>
                    <a:pt x="9312" y="9312"/>
                  </a:cubicBezTo>
                  <a:cubicBezTo>
                    <a:pt x="8299" y="10327"/>
                    <a:pt x="6945" y="10834"/>
                    <a:pt x="5591" y="10834"/>
                  </a:cubicBezTo>
                  <a:cubicBezTo>
                    <a:pt x="4237" y="10834"/>
                    <a:pt x="2883" y="10327"/>
                    <a:pt x="1870" y="9312"/>
                  </a:cubicBezTo>
                  <a:cubicBezTo>
                    <a:pt x="877" y="8318"/>
                    <a:pt x="330" y="6998"/>
                    <a:pt x="330" y="5593"/>
                  </a:cubicBezTo>
                  <a:cubicBezTo>
                    <a:pt x="330" y="4187"/>
                    <a:pt x="877" y="2864"/>
                    <a:pt x="1870" y="1870"/>
                  </a:cubicBezTo>
                  <a:cubicBezTo>
                    <a:pt x="2864" y="877"/>
                    <a:pt x="4187" y="330"/>
                    <a:pt x="5593" y="330"/>
                  </a:cubicBezTo>
                  <a:cubicBezTo>
                    <a:pt x="6998" y="330"/>
                    <a:pt x="8318" y="877"/>
                    <a:pt x="9315" y="1870"/>
                  </a:cubicBezTo>
                  <a:cubicBezTo>
                    <a:pt x="10189" y="2744"/>
                    <a:pt x="10727" y="3902"/>
                    <a:pt x="10835" y="5128"/>
                  </a:cubicBezTo>
                  <a:cubicBezTo>
                    <a:pt x="10844" y="5214"/>
                    <a:pt x="10915" y="5279"/>
                    <a:pt x="10996" y="5279"/>
                  </a:cubicBezTo>
                  <a:cubicBezTo>
                    <a:pt x="11001" y="5279"/>
                    <a:pt x="11007" y="5279"/>
                    <a:pt x="11012" y="5278"/>
                  </a:cubicBezTo>
                  <a:cubicBezTo>
                    <a:pt x="11103" y="5269"/>
                    <a:pt x="11171" y="5190"/>
                    <a:pt x="11162" y="5102"/>
                  </a:cubicBezTo>
                  <a:cubicBezTo>
                    <a:pt x="11047" y="3796"/>
                    <a:pt x="10474" y="2567"/>
                    <a:pt x="9545" y="1638"/>
                  </a:cubicBezTo>
                  <a:cubicBezTo>
                    <a:pt x="8489" y="583"/>
                    <a:pt x="7086" y="0"/>
                    <a:pt x="5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2" name="Google Shape;932;p70"/>
            <p:cNvSpPr/>
            <p:nvPr/>
          </p:nvSpPr>
          <p:spPr>
            <a:xfrm>
              <a:off x="4828263" y="3819163"/>
              <a:ext cx="159011" cy="268571"/>
            </a:xfrm>
            <a:custGeom>
              <a:avLst/>
              <a:gdLst/>
              <a:ahLst/>
              <a:cxnLst/>
              <a:rect l="l" t="t" r="r" b="b"/>
              <a:pathLst>
                <a:path w="4849" h="8190" extrusionOk="0">
                  <a:moveTo>
                    <a:pt x="4677" y="1"/>
                  </a:moveTo>
                  <a:cubicBezTo>
                    <a:pt x="4674" y="1"/>
                    <a:pt x="4670" y="1"/>
                    <a:pt x="4666" y="1"/>
                  </a:cubicBezTo>
                  <a:cubicBezTo>
                    <a:pt x="3496" y="89"/>
                    <a:pt x="2393" y="595"/>
                    <a:pt x="1561" y="1424"/>
                  </a:cubicBezTo>
                  <a:cubicBezTo>
                    <a:pt x="676" y="2312"/>
                    <a:pt x="165" y="3491"/>
                    <a:pt x="126" y="4747"/>
                  </a:cubicBezTo>
                  <a:cubicBezTo>
                    <a:pt x="88" y="5994"/>
                    <a:pt x="518" y="7196"/>
                    <a:pt x="1338" y="8134"/>
                  </a:cubicBezTo>
                  <a:cubicBezTo>
                    <a:pt x="1379" y="8171"/>
                    <a:pt x="1421" y="8189"/>
                    <a:pt x="1462" y="8189"/>
                  </a:cubicBezTo>
                  <a:cubicBezTo>
                    <a:pt x="1498" y="8189"/>
                    <a:pt x="1534" y="8176"/>
                    <a:pt x="1570" y="8149"/>
                  </a:cubicBezTo>
                  <a:cubicBezTo>
                    <a:pt x="1638" y="8090"/>
                    <a:pt x="1647" y="7984"/>
                    <a:pt x="1585" y="7917"/>
                  </a:cubicBezTo>
                  <a:cubicBezTo>
                    <a:pt x="0" y="6108"/>
                    <a:pt x="91" y="3359"/>
                    <a:pt x="1794" y="1657"/>
                  </a:cubicBezTo>
                  <a:cubicBezTo>
                    <a:pt x="2570" y="880"/>
                    <a:pt x="3599" y="410"/>
                    <a:pt x="4693" y="328"/>
                  </a:cubicBezTo>
                  <a:cubicBezTo>
                    <a:pt x="4781" y="322"/>
                    <a:pt x="4849" y="242"/>
                    <a:pt x="4843" y="151"/>
                  </a:cubicBezTo>
                  <a:cubicBezTo>
                    <a:pt x="4837" y="67"/>
                    <a:pt x="4764" y="1"/>
                    <a:pt x="4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3" name="Google Shape;933;p70"/>
            <p:cNvSpPr/>
            <p:nvPr/>
          </p:nvSpPr>
          <p:spPr>
            <a:xfrm>
              <a:off x="4953956" y="3942463"/>
              <a:ext cx="78899" cy="74505"/>
            </a:xfrm>
            <a:custGeom>
              <a:avLst/>
              <a:gdLst/>
              <a:ahLst/>
              <a:cxnLst/>
              <a:rect l="l" t="t" r="r" b="b"/>
              <a:pathLst>
                <a:path w="2406" h="2272" extrusionOk="0">
                  <a:moveTo>
                    <a:pt x="234" y="1"/>
                  </a:moveTo>
                  <a:cubicBezTo>
                    <a:pt x="108" y="1"/>
                    <a:pt x="0" y="164"/>
                    <a:pt x="128" y="296"/>
                  </a:cubicBezTo>
                  <a:lnTo>
                    <a:pt x="2048" y="2213"/>
                  </a:lnTo>
                  <a:cubicBezTo>
                    <a:pt x="2094" y="2254"/>
                    <a:pt x="2143" y="2271"/>
                    <a:pt x="2186" y="2271"/>
                  </a:cubicBezTo>
                  <a:cubicBezTo>
                    <a:pt x="2318" y="2271"/>
                    <a:pt x="2406" y="2114"/>
                    <a:pt x="2280" y="1984"/>
                  </a:cubicBezTo>
                  <a:lnTo>
                    <a:pt x="360" y="64"/>
                  </a:lnTo>
                  <a:cubicBezTo>
                    <a:pt x="321" y="19"/>
                    <a:pt x="277" y="1"/>
                    <a:pt x="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34" name="Google Shape;934;p70"/>
          <p:cNvGrpSpPr/>
          <p:nvPr/>
        </p:nvGrpSpPr>
        <p:grpSpPr>
          <a:xfrm>
            <a:off x="3363682" y="3793854"/>
            <a:ext cx="449780" cy="449660"/>
            <a:chOff x="4809932" y="2039547"/>
            <a:chExt cx="366719" cy="366620"/>
          </a:xfrm>
        </p:grpSpPr>
        <p:sp>
          <p:nvSpPr>
            <p:cNvPr id="935" name="Google Shape;935;p70"/>
            <p:cNvSpPr/>
            <p:nvPr/>
          </p:nvSpPr>
          <p:spPr>
            <a:xfrm>
              <a:off x="4898930" y="2128448"/>
              <a:ext cx="188426" cy="188721"/>
            </a:xfrm>
            <a:custGeom>
              <a:avLst/>
              <a:gdLst/>
              <a:ahLst/>
              <a:cxnLst/>
              <a:rect l="l" t="t" r="r" b="b"/>
              <a:pathLst>
                <a:path w="5746" h="5755" extrusionOk="0">
                  <a:moveTo>
                    <a:pt x="3152" y="1342"/>
                  </a:moveTo>
                  <a:cubicBezTo>
                    <a:pt x="3393" y="1342"/>
                    <a:pt x="3587" y="1536"/>
                    <a:pt x="3587" y="1777"/>
                  </a:cubicBezTo>
                  <a:lnTo>
                    <a:pt x="3587" y="2156"/>
                  </a:lnTo>
                  <a:lnTo>
                    <a:pt x="3335" y="2156"/>
                  </a:lnTo>
                  <a:cubicBezTo>
                    <a:pt x="3299" y="2156"/>
                    <a:pt x="3264" y="2138"/>
                    <a:pt x="3246" y="2106"/>
                  </a:cubicBezTo>
                  <a:lnTo>
                    <a:pt x="3091" y="1836"/>
                  </a:lnTo>
                  <a:cubicBezTo>
                    <a:pt x="3059" y="1781"/>
                    <a:pt x="3003" y="1752"/>
                    <a:pt x="2947" y="1752"/>
                  </a:cubicBezTo>
                  <a:cubicBezTo>
                    <a:pt x="2904" y="1752"/>
                    <a:pt x="2861" y="1769"/>
                    <a:pt x="2829" y="1803"/>
                  </a:cubicBezTo>
                  <a:lnTo>
                    <a:pt x="2588" y="2056"/>
                  </a:lnTo>
                  <a:cubicBezTo>
                    <a:pt x="2529" y="2121"/>
                    <a:pt x="2444" y="2159"/>
                    <a:pt x="2355" y="2159"/>
                  </a:cubicBezTo>
                  <a:lnTo>
                    <a:pt x="2167" y="2159"/>
                  </a:lnTo>
                  <a:lnTo>
                    <a:pt x="2167" y="1777"/>
                  </a:lnTo>
                  <a:lnTo>
                    <a:pt x="2170" y="1777"/>
                  </a:lnTo>
                  <a:cubicBezTo>
                    <a:pt x="2170" y="1536"/>
                    <a:pt x="2364" y="1342"/>
                    <a:pt x="2605" y="1342"/>
                  </a:cubicBezTo>
                  <a:close/>
                  <a:moveTo>
                    <a:pt x="2914" y="2188"/>
                  </a:moveTo>
                  <a:cubicBezTo>
                    <a:pt x="2994" y="2347"/>
                    <a:pt x="3149" y="2485"/>
                    <a:pt x="3335" y="2485"/>
                  </a:cubicBezTo>
                  <a:lnTo>
                    <a:pt x="3587" y="2485"/>
                  </a:lnTo>
                  <a:lnTo>
                    <a:pt x="3587" y="3106"/>
                  </a:lnTo>
                  <a:cubicBezTo>
                    <a:pt x="3587" y="3534"/>
                    <a:pt x="3233" y="3747"/>
                    <a:pt x="2879" y="3747"/>
                  </a:cubicBezTo>
                  <a:cubicBezTo>
                    <a:pt x="2525" y="3747"/>
                    <a:pt x="2170" y="3534"/>
                    <a:pt x="2170" y="3106"/>
                  </a:cubicBezTo>
                  <a:lnTo>
                    <a:pt x="2170" y="2485"/>
                  </a:lnTo>
                  <a:lnTo>
                    <a:pt x="2355" y="2485"/>
                  </a:lnTo>
                  <a:cubicBezTo>
                    <a:pt x="2579" y="2485"/>
                    <a:pt x="2782" y="2359"/>
                    <a:pt x="2914" y="2188"/>
                  </a:cubicBezTo>
                  <a:close/>
                  <a:moveTo>
                    <a:pt x="3555" y="3858"/>
                  </a:moveTo>
                  <a:lnTo>
                    <a:pt x="4370" y="4138"/>
                  </a:lnTo>
                  <a:cubicBezTo>
                    <a:pt x="4496" y="4182"/>
                    <a:pt x="4581" y="4302"/>
                    <a:pt x="4581" y="4435"/>
                  </a:cubicBezTo>
                  <a:lnTo>
                    <a:pt x="4581" y="4776"/>
                  </a:lnTo>
                  <a:cubicBezTo>
                    <a:pt x="4106" y="5204"/>
                    <a:pt x="3493" y="5418"/>
                    <a:pt x="2879" y="5418"/>
                  </a:cubicBezTo>
                  <a:cubicBezTo>
                    <a:pt x="2265" y="5418"/>
                    <a:pt x="1651" y="5204"/>
                    <a:pt x="1176" y="4776"/>
                  </a:cubicBezTo>
                  <a:lnTo>
                    <a:pt x="1176" y="4435"/>
                  </a:lnTo>
                  <a:cubicBezTo>
                    <a:pt x="1176" y="4302"/>
                    <a:pt x="1262" y="4182"/>
                    <a:pt x="1388" y="4138"/>
                  </a:cubicBezTo>
                  <a:lnTo>
                    <a:pt x="2203" y="3858"/>
                  </a:lnTo>
                  <a:cubicBezTo>
                    <a:pt x="2383" y="4005"/>
                    <a:pt x="2631" y="4079"/>
                    <a:pt x="2879" y="4079"/>
                  </a:cubicBezTo>
                  <a:cubicBezTo>
                    <a:pt x="3127" y="4079"/>
                    <a:pt x="3374" y="4005"/>
                    <a:pt x="3555" y="3858"/>
                  </a:cubicBezTo>
                  <a:close/>
                  <a:moveTo>
                    <a:pt x="2879" y="1"/>
                  </a:moveTo>
                  <a:cubicBezTo>
                    <a:pt x="1291" y="1"/>
                    <a:pt x="0" y="1292"/>
                    <a:pt x="0" y="2879"/>
                  </a:cubicBezTo>
                  <a:cubicBezTo>
                    <a:pt x="0" y="4444"/>
                    <a:pt x="1315" y="5755"/>
                    <a:pt x="2879" y="5755"/>
                  </a:cubicBezTo>
                  <a:cubicBezTo>
                    <a:pt x="4308" y="5755"/>
                    <a:pt x="5560" y="4655"/>
                    <a:pt x="5734" y="3229"/>
                  </a:cubicBezTo>
                  <a:cubicBezTo>
                    <a:pt x="5746" y="3141"/>
                    <a:pt x="5681" y="3059"/>
                    <a:pt x="5590" y="3047"/>
                  </a:cubicBezTo>
                  <a:cubicBezTo>
                    <a:pt x="5584" y="3046"/>
                    <a:pt x="5579" y="3046"/>
                    <a:pt x="5573" y="3046"/>
                  </a:cubicBezTo>
                  <a:cubicBezTo>
                    <a:pt x="5491" y="3046"/>
                    <a:pt x="5419" y="3106"/>
                    <a:pt x="5408" y="3191"/>
                  </a:cubicBezTo>
                  <a:cubicBezTo>
                    <a:pt x="5355" y="3638"/>
                    <a:pt x="5181" y="4064"/>
                    <a:pt x="4908" y="4420"/>
                  </a:cubicBezTo>
                  <a:cubicBezTo>
                    <a:pt x="4902" y="4152"/>
                    <a:pt x="4728" y="3914"/>
                    <a:pt x="4473" y="3826"/>
                  </a:cubicBezTo>
                  <a:lnTo>
                    <a:pt x="3784" y="3591"/>
                  </a:lnTo>
                  <a:cubicBezTo>
                    <a:pt x="3867" y="3447"/>
                    <a:pt x="3914" y="3282"/>
                    <a:pt x="3914" y="3103"/>
                  </a:cubicBezTo>
                  <a:lnTo>
                    <a:pt x="3914" y="1774"/>
                  </a:lnTo>
                  <a:cubicBezTo>
                    <a:pt x="3914" y="1353"/>
                    <a:pt x="3573" y="1012"/>
                    <a:pt x="3152" y="1012"/>
                  </a:cubicBezTo>
                  <a:lnTo>
                    <a:pt x="2602" y="1012"/>
                  </a:lnTo>
                  <a:cubicBezTo>
                    <a:pt x="2182" y="1012"/>
                    <a:pt x="1841" y="1353"/>
                    <a:pt x="1841" y="1774"/>
                  </a:cubicBezTo>
                  <a:lnTo>
                    <a:pt x="1841" y="3103"/>
                  </a:lnTo>
                  <a:cubicBezTo>
                    <a:pt x="1841" y="3282"/>
                    <a:pt x="1888" y="3447"/>
                    <a:pt x="1973" y="3591"/>
                  </a:cubicBezTo>
                  <a:lnTo>
                    <a:pt x="1282" y="3826"/>
                  </a:lnTo>
                  <a:cubicBezTo>
                    <a:pt x="1026" y="3914"/>
                    <a:pt x="853" y="4152"/>
                    <a:pt x="847" y="4423"/>
                  </a:cubicBezTo>
                  <a:cubicBezTo>
                    <a:pt x="509" y="3982"/>
                    <a:pt x="327" y="3447"/>
                    <a:pt x="327" y="2879"/>
                  </a:cubicBezTo>
                  <a:cubicBezTo>
                    <a:pt x="330" y="1474"/>
                    <a:pt x="1473" y="330"/>
                    <a:pt x="2879" y="330"/>
                  </a:cubicBezTo>
                  <a:cubicBezTo>
                    <a:pt x="4143" y="330"/>
                    <a:pt x="5228" y="1271"/>
                    <a:pt x="5402" y="2521"/>
                  </a:cubicBezTo>
                  <a:cubicBezTo>
                    <a:pt x="5415" y="2600"/>
                    <a:pt x="5484" y="2661"/>
                    <a:pt x="5562" y="2661"/>
                  </a:cubicBezTo>
                  <a:cubicBezTo>
                    <a:pt x="5570" y="2661"/>
                    <a:pt x="5578" y="2660"/>
                    <a:pt x="5587" y="2659"/>
                  </a:cubicBezTo>
                  <a:cubicBezTo>
                    <a:pt x="5678" y="2647"/>
                    <a:pt x="5740" y="2565"/>
                    <a:pt x="5728" y="2474"/>
                  </a:cubicBezTo>
                  <a:cubicBezTo>
                    <a:pt x="5531" y="1080"/>
                    <a:pt x="4287" y="1"/>
                    <a:pt x="2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6" name="Google Shape;936;p70"/>
            <p:cNvSpPr/>
            <p:nvPr/>
          </p:nvSpPr>
          <p:spPr>
            <a:xfrm>
              <a:off x="4809932" y="2039547"/>
              <a:ext cx="366719" cy="366620"/>
            </a:xfrm>
            <a:custGeom>
              <a:avLst/>
              <a:gdLst/>
              <a:ahLst/>
              <a:cxnLst/>
              <a:rect l="l" t="t" r="r" b="b"/>
              <a:pathLst>
                <a:path w="11183" h="11180" extrusionOk="0">
                  <a:moveTo>
                    <a:pt x="4864" y="1"/>
                  </a:moveTo>
                  <a:cubicBezTo>
                    <a:pt x="4790" y="1"/>
                    <a:pt x="4723" y="51"/>
                    <a:pt x="4705" y="121"/>
                  </a:cubicBezTo>
                  <a:lnTo>
                    <a:pt x="4414" y="1256"/>
                  </a:lnTo>
                  <a:cubicBezTo>
                    <a:pt x="4046" y="1356"/>
                    <a:pt x="3693" y="1503"/>
                    <a:pt x="3361" y="1691"/>
                  </a:cubicBezTo>
                  <a:lnTo>
                    <a:pt x="2353" y="1098"/>
                  </a:lnTo>
                  <a:cubicBezTo>
                    <a:pt x="2326" y="1082"/>
                    <a:pt x="2297" y="1074"/>
                    <a:pt x="2268" y="1074"/>
                  </a:cubicBezTo>
                  <a:cubicBezTo>
                    <a:pt x="2227" y="1074"/>
                    <a:pt x="2187" y="1090"/>
                    <a:pt x="2156" y="1121"/>
                  </a:cubicBezTo>
                  <a:lnTo>
                    <a:pt x="1124" y="2153"/>
                  </a:lnTo>
                  <a:cubicBezTo>
                    <a:pt x="1071" y="2206"/>
                    <a:pt x="1062" y="2288"/>
                    <a:pt x="1100" y="2353"/>
                  </a:cubicBezTo>
                  <a:lnTo>
                    <a:pt x="1694" y="3362"/>
                  </a:lnTo>
                  <a:cubicBezTo>
                    <a:pt x="1506" y="3691"/>
                    <a:pt x="1359" y="4044"/>
                    <a:pt x="1259" y="4411"/>
                  </a:cubicBezTo>
                  <a:lnTo>
                    <a:pt x="124" y="4702"/>
                  </a:lnTo>
                  <a:cubicBezTo>
                    <a:pt x="53" y="4723"/>
                    <a:pt x="0" y="4788"/>
                    <a:pt x="0" y="4861"/>
                  </a:cubicBezTo>
                  <a:lnTo>
                    <a:pt x="0" y="6320"/>
                  </a:lnTo>
                  <a:cubicBezTo>
                    <a:pt x="0" y="6393"/>
                    <a:pt x="53" y="6458"/>
                    <a:pt x="124" y="6478"/>
                  </a:cubicBezTo>
                  <a:lnTo>
                    <a:pt x="1259" y="6769"/>
                  </a:lnTo>
                  <a:cubicBezTo>
                    <a:pt x="1359" y="7137"/>
                    <a:pt x="1503" y="7490"/>
                    <a:pt x="1694" y="7819"/>
                  </a:cubicBezTo>
                  <a:lnTo>
                    <a:pt x="1100" y="8831"/>
                  </a:lnTo>
                  <a:cubicBezTo>
                    <a:pt x="1062" y="8892"/>
                    <a:pt x="1071" y="8975"/>
                    <a:pt x="1124" y="9028"/>
                  </a:cubicBezTo>
                  <a:lnTo>
                    <a:pt x="1403" y="9307"/>
                  </a:lnTo>
                  <a:cubicBezTo>
                    <a:pt x="1434" y="9339"/>
                    <a:pt x="1476" y="9355"/>
                    <a:pt x="1518" y="9355"/>
                  </a:cubicBezTo>
                  <a:cubicBezTo>
                    <a:pt x="1559" y="9355"/>
                    <a:pt x="1601" y="9339"/>
                    <a:pt x="1632" y="9307"/>
                  </a:cubicBezTo>
                  <a:cubicBezTo>
                    <a:pt x="1697" y="9242"/>
                    <a:pt x="1697" y="9139"/>
                    <a:pt x="1632" y="9075"/>
                  </a:cubicBezTo>
                  <a:lnTo>
                    <a:pt x="1444" y="8886"/>
                  </a:lnTo>
                  <a:lnTo>
                    <a:pt x="2026" y="7904"/>
                  </a:lnTo>
                  <a:cubicBezTo>
                    <a:pt x="2056" y="7851"/>
                    <a:pt x="2056" y="7787"/>
                    <a:pt x="2023" y="7737"/>
                  </a:cubicBezTo>
                  <a:cubicBezTo>
                    <a:pt x="1812" y="7381"/>
                    <a:pt x="1653" y="6999"/>
                    <a:pt x="1553" y="6596"/>
                  </a:cubicBezTo>
                  <a:cubicBezTo>
                    <a:pt x="1538" y="6537"/>
                    <a:pt x="1491" y="6493"/>
                    <a:pt x="1435" y="6478"/>
                  </a:cubicBezTo>
                  <a:lnTo>
                    <a:pt x="330" y="6193"/>
                  </a:lnTo>
                  <a:lnTo>
                    <a:pt x="330" y="4988"/>
                  </a:lnTo>
                  <a:lnTo>
                    <a:pt x="1435" y="4702"/>
                  </a:lnTo>
                  <a:cubicBezTo>
                    <a:pt x="1491" y="4688"/>
                    <a:pt x="1538" y="4644"/>
                    <a:pt x="1553" y="4585"/>
                  </a:cubicBezTo>
                  <a:cubicBezTo>
                    <a:pt x="1653" y="4182"/>
                    <a:pt x="1812" y="3800"/>
                    <a:pt x="2023" y="3444"/>
                  </a:cubicBezTo>
                  <a:cubicBezTo>
                    <a:pt x="2056" y="3394"/>
                    <a:pt x="2056" y="3329"/>
                    <a:pt x="2026" y="3276"/>
                  </a:cubicBezTo>
                  <a:lnTo>
                    <a:pt x="1444" y="2294"/>
                  </a:lnTo>
                  <a:lnTo>
                    <a:pt x="2297" y="1444"/>
                  </a:lnTo>
                  <a:lnTo>
                    <a:pt x="3279" y="2024"/>
                  </a:lnTo>
                  <a:cubicBezTo>
                    <a:pt x="3305" y="2038"/>
                    <a:pt x="3335" y="2046"/>
                    <a:pt x="3364" y="2046"/>
                  </a:cubicBezTo>
                  <a:cubicBezTo>
                    <a:pt x="3393" y="2046"/>
                    <a:pt x="3421" y="2038"/>
                    <a:pt x="3446" y="2024"/>
                  </a:cubicBezTo>
                  <a:cubicBezTo>
                    <a:pt x="3802" y="1809"/>
                    <a:pt x="4184" y="1650"/>
                    <a:pt x="4587" y="1550"/>
                  </a:cubicBezTo>
                  <a:cubicBezTo>
                    <a:pt x="4646" y="1536"/>
                    <a:pt x="4690" y="1492"/>
                    <a:pt x="4705" y="1433"/>
                  </a:cubicBezTo>
                  <a:lnTo>
                    <a:pt x="4990" y="327"/>
                  </a:lnTo>
                  <a:lnTo>
                    <a:pt x="6196" y="327"/>
                  </a:lnTo>
                  <a:lnTo>
                    <a:pt x="6481" y="1433"/>
                  </a:lnTo>
                  <a:cubicBezTo>
                    <a:pt x="6496" y="1492"/>
                    <a:pt x="6540" y="1536"/>
                    <a:pt x="6598" y="1550"/>
                  </a:cubicBezTo>
                  <a:cubicBezTo>
                    <a:pt x="7001" y="1650"/>
                    <a:pt x="7384" y="1809"/>
                    <a:pt x="7739" y="2024"/>
                  </a:cubicBezTo>
                  <a:cubicBezTo>
                    <a:pt x="7764" y="2038"/>
                    <a:pt x="7793" y="2046"/>
                    <a:pt x="7822" y="2046"/>
                  </a:cubicBezTo>
                  <a:cubicBezTo>
                    <a:pt x="7851" y="2046"/>
                    <a:pt x="7880" y="2038"/>
                    <a:pt x="7907" y="2024"/>
                  </a:cubicBezTo>
                  <a:lnTo>
                    <a:pt x="8889" y="1444"/>
                  </a:lnTo>
                  <a:lnTo>
                    <a:pt x="9739" y="2294"/>
                  </a:lnTo>
                  <a:lnTo>
                    <a:pt x="9159" y="3276"/>
                  </a:lnTo>
                  <a:cubicBezTo>
                    <a:pt x="9130" y="3329"/>
                    <a:pt x="9130" y="3394"/>
                    <a:pt x="9159" y="3444"/>
                  </a:cubicBezTo>
                  <a:cubicBezTo>
                    <a:pt x="9374" y="3800"/>
                    <a:pt x="9533" y="4182"/>
                    <a:pt x="9633" y="4585"/>
                  </a:cubicBezTo>
                  <a:cubicBezTo>
                    <a:pt x="9648" y="4644"/>
                    <a:pt x="9692" y="4688"/>
                    <a:pt x="9750" y="4702"/>
                  </a:cubicBezTo>
                  <a:lnTo>
                    <a:pt x="10856" y="4988"/>
                  </a:lnTo>
                  <a:lnTo>
                    <a:pt x="10856" y="6193"/>
                  </a:lnTo>
                  <a:lnTo>
                    <a:pt x="9750" y="6478"/>
                  </a:lnTo>
                  <a:cubicBezTo>
                    <a:pt x="9692" y="6493"/>
                    <a:pt x="9648" y="6537"/>
                    <a:pt x="9633" y="6596"/>
                  </a:cubicBezTo>
                  <a:cubicBezTo>
                    <a:pt x="9533" y="6999"/>
                    <a:pt x="9374" y="7381"/>
                    <a:pt x="9159" y="7737"/>
                  </a:cubicBezTo>
                  <a:cubicBezTo>
                    <a:pt x="9130" y="7787"/>
                    <a:pt x="9130" y="7851"/>
                    <a:pt x="9159" y="7904"/>
                  </a:cubicBezTo>
                  <a:lnTo>
                    <a:pt x="9739" y="8886"/>
                  </a:lnTo>
                  <a:lnTo>
                    <a:pt x="8889" y="9736"/>
                  </a:lnTo>
                  <a:lnTo>
                    <a:pt x="7907" y="9157"/>
                  </a:lnTo>
                  <a:cubicBezTo>
                    <a:pt x="7881" y="9143"/>
                    <a:pt x="7852" y="9135"/>
                    <a:pt x="7824" y="9135"/>
                  </a:cubicBezTo>
                  <a:cubicBezTo>
                    <a:pt x="7794" y="9135"/>
                    <a:pt x="7765" y="9143"/>
                    <a:pt x="7739" y="9160"/>
                  </a:cubicBezTo>
                  <a:cubicBezTo>
                    <a:pt x="7384" y="9372"/>
                    <a:pt x="7001" y="9530"/>
                    <a:pt x="6598" y="9630"/>
                  </a:cubicBezTo>
                  <a:cubicBezTo>
                    <a:pt x="6540" y="9645"/>
                    <a:pt x="6496" y="9689"/>
                    <a:pt x="6481" y="9748"/>
                  </a:cubicBezTo>
                  <a:lnTo>
                    <a:pt x="6196" y="10853"/>
                  </a:lnTo>
                  <a:lnTo>
                    <a:pt x="4990" y="10853"/>
                  </a:lnTo>
                  <a:lnTo>
                    <a:pt x="4705" y="9748"/>
                  </a:lnTo>
                  <a:cubicBezTo>
                    <a:pt x="4690" y="9689"/>
                    <a:pt x="4646" y="9645"/>
                    <a:pt x="4587" y="9630"/>
                  </a:cubicBezTo>
                  <a:cubicBezTo>
                    <a:pt x="4184" y="9530"/>
                    <a:pt x="3802" y="9372"/>
                    <a:pt x="3446" y="9160"/>
                  </a:cubicBezTo>
                  <a:cubicBezTo>
                    <a:pt x="3421" y="9143"/>
                    <a:pt x="3391" y="9135"/>
                    <a:pt x="3362" y="9135"/>
                  </a:cubicBezTo>
                  <a:cubicBezTo>
                    <a:pt x="3333" y="9135"/>
                    <a:pt x="3305" y="9143"/>
                    <a:pt x="3279" y="9157"/>
                  </a:cubicBezTo>
                  <a:lnTo>
                    <a:pt x="2297" y="9736"/>
                  </a:lnTo>
                  <a:lnTo>
                    <a:pt x="2138" y="9580"/>
                  </a:lnTo>
                  <a:cubicBezTo>
                    <a:pt x="2107" y="9548"/>
                    <a:pt x="2065" y="9532"/>
                    <a:pt x="2023" y="9532"/>
                  </a:cubicBezTo>
                  <a:cubicBezTo>
                    <a:pt x="1981" y="9532"/>
                    <a:pt x="1938" y="9548"/>
                    <a:pt x="1906" y="9580"/>
                  </a:cubicBezTo>
                  <a:cubicBezTo>
                    <a:pt x="1844" y="9645"/>
                    <a:pt x="1844" y="9748"/>
                    <a:pt x="1906" y="9813"/>
                  </a:cubicBezTo>
                  <a:lnTo>
                    <a:pt x="2156" y="10060"/>
                  </a:lnTo>
                  <a:cubicBezTo>
                    <a:pt x="2187" y="10091"/>
                    <a:pt x="2227" y="10107"/>
                    <a:pt x="2268" y="10107"/>
                  </a:cubicBezTo>
                  <a:cubicBezTo>
                    <a:pt x="2297" y="10107"/>
                    <a:pt x="2326" y="10099"/>
                    <a:pt x="2353" y="10083"/>
                  </a:cubicBezTo>
                  <a:lnTo>
                    <a:pt x="3361" y="9489"/>
                  </a:lnTo>
                  <a:cubicBezTo>
                    <a:pt x="3693" y="9677"/>
                    <a:pt x="4046" y="9824"/>
                    <a:pt x="4414" y="9924"/>
                  </a:cubicBezTo>
                  <a:lnTo>
                    <a:pt x="4705" y="11059"/>
                  </a:lnTo>
                  <a:cubicBezTo>
                    <a:pt x="4725" y="11130"/>
                    <a:pt x="4790" y="11180"/>
                    <a:pt x="4864" y="11180"/>
                  </a:cubicBezTo>
                  <a:lnTo>
                    <a:pt x="6322" y="11180"/>
                  </a:lnTo>
                  <a:cubicBezTo>
                    <a:pt x="6396" y="11180"/>
                    <a:pt x="6460" y="11130"/>
                    <a:pt x="6481" y="11059"/>
                  </a:cubicBezTo>
                  <a:lnTo>
                    <a:pt x="6772" y="9924"/>
                  </a:lnTo>
                  <a:cubicBezTo>
                    <a:pt x="7139" y="9824"/>
                    <a:pt x="7492" y="9677"/>
                    <a:pt x="7822" y="9489"/>
                  </a:cubicBezTo>
                  <a:lnTo>
                    <a:pt x="8830" y="10083"/>
                  </a:lnTo>
                  <a:cubicBezTo>
                    <a:pt x="8857" y="10099"/>
                    <a:pt x="8886" y="10107"/>
                    <a:pt x="8916" y="10107"/>
                  </a:cubicBezTo>
                  <a:cubicBezTo>
                    <a:pt x="8958" y="10107"/>
                    <a:pt x="8999" y="10091"/>
                    <a:pt x="9030" y="10060"/>
                  </a:cubicBezTo>
                  <a:lnTo>
                    <a:pt x="10062" y="9028"/>
                  </a:lnTo>
                  <a:cubicBezTo>
                    <a:pt x="10115" y="8975"/>
                    <a:pt x="10124" y="8895"/>
                    <a:pt x="10086" y="8831"/>
                  </a:cubicBezTo>
                  <a:lnTo>
                    <a:pt x="9492" y="7819"/>
                  </a:lnTo>
                  <a:cubicBezTo>
                    <a:pt x="9680" y="7490"/>
                    <a:pt x="9827" y="7137"/>
                    <a:pt x="9927" y="6769"/>
                  </a:cubicBezTo>
                  <a:lnTo>
                    <a:pt x="11059" y="6478"/>
                  </a:lnTo>
                  <a:cubicBezTo>
                    <a:pt x="11132" y="6458"/>
                    <a:pt x="11182" y="6393"/>
                    <a:pt x="11182" y="6320"/>
                  </a:cubicBezTo>
                  <a:lnTo>
                    <a:pt x="11182" y="4861"/>
                  </a:lnTo>
                  <a:cubicBezTo>
                    <a:pt x="11182" y="4788"/>
                    <a:pt x="11132" y="4723"/>
                    <a:pt x="11059" y="4702"/>
                  </a:cubicBezTo>
                  <a:lnTo>
                    <a:pt x="9927" y="4411"/>
                  </a:lnTo>
                  <a:cubicBezTo>
                    <a:pt x="9827" y="4044"/>
                    <a:pt x="9680" y="3691"/>
                    <a:pt x="9492" y="3362"/>
                  </a:cubicBezTo>
                  <a:lnTo>
                    <a:pt x="10086" y="2350"/>
                  </a:lnTo>
                  <a:cubicBezTo>
                    <a:pt x="10124" y="2288"/>
                    <a:pt x="10112" y="2206"/>
                    <a:pt x="10062" y="2153"/>
                  </a:cubicBezTo>
                  <a:lnTo>
                    <a:pt x="9030" y="1121"/>
                  </a:lnTo>
                  <a:cubicBezTo>
                    <a:pt x="8999" y="1090"/>
                    <a:pt x="8958" y="1074"/>
                    <a:pt x="8916" y="1074"/>
                  </a:cubicBezTo>
                  <a:cubicBezTo>
                    <a:pt x="8887" y="1074"/>
                    <a:pt x="8859" y="1082"/>
                    <a:pt x="8833" y="1098"/>
                  </a:cubicBezTo>
                  <a:lnTo>
                    <a:pt x="7822" y="1691"/>
                  </a:lnTo>
                  <a:cubicBezTo>
                    <a:pt x="7492" y="1503"/>
                    <a:pt x="7139" y="1356"/>
                    <a:pt x="6772" y="1256"/>
                  </a:cubicBezTo>
                  <a:lnTo>
                    <a:pt x="6481" y="121"/>
                  </a:lnTo>
                  <a:cubicBezTo>
                    <a:pt x="6460" y="51"/>
                    <a:pt x="6396" y="1"/>
                    <a:pt x="6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7" name="Google Shape;937;p70"/>
            <p:cNvSpPr/>
            <p:nvPr/>
          </p:nvSpPr>
          <p:spPr>
            <a:xfrm>
              <a:off x="4876468" y="2106641"/>
              <a:ext cx="233745" cy="233089"/>
            </a:xfrm>
            <a:custGeom>
              <a:avLst/>
              <a:gdLst/>
              <a:ahLst/>
              <a:cxnLst/>
              <a:rect l="l" t="t" r="r" b="b"/>
              <a:pathLst>
                <a:path w="7128" h="7108" extrusionOk="0">
                  <a:moveTo>
                    <a:pt x="3207" y="0"/>
                  </a:moveTo>
                  <a:cubicBezTo>
                    <a:pt x="3202" y="0"/>
                    <a:pt x="3196" y="1"/>
                    <a:pt x="3190" y="1"/>
                  </a:cubicBezTo>
                  <a:cubicBezTo>
                    <a:pt x="2320" y="92"/>
                    <a:pt x="1514" y="501"/>
                    <a:pt x="923" y="1154"/>
                  </a:cubicBezTo>
                  <a:cubicBezTo>
                    <a:pt x="329" y="1810"/>
                    <a:pt x="0" y="2659"/>
                    <a:pt x="0" y="3544"/>
                  </a:cubicBezTo>
                  <a:cubicBezTo>
                    <a:pt x="0" y="5508"/>
                    <a:pt x="1600" y="7108"/>
                    <a:pt x="3564" y="7108"/>
                  </a:cubicBezTo>
                  <a:cubicBezTo>
                    <a:pt x="5528" y="7108"/>
                    <a:pt x="7128" y="5508"/>
                    <a:pt x="7128" y="3544"/>
                  </a:cubicBezTo>
                  <a:cubicBezTo>
                    <a:pt x="7128" y="1751"/>
                    <a:pt x="5722" y="189"/>
                    <a:pt x="3937" y="1"/>
                  </a:cubicBezTo>
                  <a:cubicBezTo>
                    <a:pt x="3932" y="1"/>
                    <a:pt x="3926" y="0"/>
                    <a:pt x="3921" y="0"/>
                  </a:cubicBezTo>
                  <a:cubicBezTo>
                    <a:pt x="3837" y="0"/>
                    <a:pt x="3766" y="63"/>
                    <a:pt x="3758" y="145"/>
                  </a:cubicBezTo>
                  <a:cubicBezTo>
                    <a:pt x="3749" y="236"/>
                    <a:pt x="3814" y="319"/>
                    <a:pt x="3902" y="328"/>
                  </a:cubicBezTo>
                  <a:cubicBezTo>
                    <a:pt x="5554" y="501"/>
                    <a:pt x="6798" y="1883"/>
                    <a:pt x="6798" y="3544"/>
                  </a:cubicBezTo>
                  <a:cubicBezTo>
                    <a:pt x="6798" y="5329"/>
                    <a:pt x="5349" y="6779"/>
                    <a:pt x="3564" y="6779"/>
                  </a:cubicBezTo>
                  <a:cubicBezTo>
                    <a:pt x="1779" y="6779"/>
                    <a:pt x="327" y="5329"/>
                    <a:pt x="327" y="3544"/>
                  </a:cubicBezTo>
                  <a:cubicBezTo>
                    <a:pt x="327" y="1883"/>
                    <a:pt x="1573" y="501"/>
                    <a:pt x="3223" y="328"/>
                  </a:cubicBezTo>
                  <a:cubicBezTo>
                    <a:pt x="3314" y="319"/>
                    <a:pt x="3379" y="236"/>
                    <a:pt x="3370" y="145"/>
                  </a:cubicBezTo>
                  <a:cubicBezTo>
                    <a:pt x="3362" y="63"/>
                    <a:pt x="3291" y="0"/>
                    <a:pt x="3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938" name="Google Shape;938;p70"/>
          <p:cNvSpPr/>
          <p:nvPr/>
        </p:nvSpPr>
        <p:spPr>
          <a:xfrm>
            <a:off x="5277600" y="1918658"/>
            <a:ext cx="453561" cy="381567"/>
          </a:xfrm>
          <a:custGeom>
            <a:avLst/>
            <a:gdLst/>
            <a:ahLst/>
            <a:cxnLst/>
            <a:rect l="l" t="t" r="r" b="b"/>
            <a:pathLst>
              <a:path w="11277" h="9487" extrusionOk="0">
                <a:moveTo>
                  <a:pt x="2946" y="330"/>
                </a:moveTo>
                <a:cubicBezTo>
                  <a:pt x="3135" y="330"/>
                  <a:pt x="3290" y="483"/>
                  <a:pt x="3290" y="674"/>
                </a:cubicBezTo>
                <a:lnTo>
                  <a:pt x="3290" y="1012"/>
                </a:lnTo>
                <a:cubicBezTo>
                  <a:pt x="3290" y="1203"/>
                  <a:pt x="3135" y="1359"/>
                  <a:pt x="2946" y="1359"/>
                </a:cubicBezTo>
                <a:lnTo>
                  <a:pt x="2943" y="1359"/>
                </a:lnTo>
                <a:cubicBezTo>
                  <a:pt x="2755" y="1359"/>
                  <a:pt x="2599" y="1203"/>
                  <a:pt x="2599" y="1012"/>
                </a:cubicBezTo>
                <a:lnTo>
                  <a:pt x="2599" y="674"/>
                </a:lnTo>
                <a:cubicBezTo>
                  <a:pt x="2599" y="483"/>
                  <a:pt x="2755" y="330"/>
                  <a:pt x="2946" y="330"/>
                </a:cubicBezTo>
                <a:close/>
                <a:moveTo>
                  <a:pt x="9333" y="1130"/>
                </a:moveTo>
                <a:lnTo>
                  <a:pt x="8933" y="1527"/>
                </a:lnTo>
                <a:cubicBezTo>
                  <a:pt x="8868" y="1603"/>
                  <a:pt x="8868" y="1682"/>
                  <a:pt x="8933" y="1759"/>
                </a:cubicBezTo>
                <a:lnTo>
                  <a:pt x="9330" y="2150"/>
                </a:lnTo>
                <a:lnTo>
                  <a:pt x="7857" y="2150"/>
                </a:lnTo>
                <a:lnTo>
                  <a:pt x="7857" y="1130"/>
                </a:lnTo>
                <a:close/>
                <a:moveTo>
                  <a:pt x="3108" y="4746"/>
                </a:moveTo>
                <a:lnTo>
                  <a:pt x="4134" y="5231"/>
                </a:lnTo>
                <a:lnTo>
                  <a:pt x="4134" y="5781"/>
                </a:lnTo>
                <a:cubicBezTo>
                  <a:pt x="4078" y="5772"/>
                  <a:pt x="4020" y="5767"/>
                  <a:pt x="3964" y="5767"/>
                </a:cubicBezTo>
                <a:cubicBezTo>
                  <a:pt x="3626" y="5767"/>
                  <a:pt x="3317" y="5958"/>
                  <a:pt x="3108" y="6213"/>
                </a:cubicBezTo>
                <a:lnTo>
                  <a:pt x="3108" y="4746"/>
                </a:lnTo>
                <a:close/>
                <a:moveTo>
                  <a:pt x="7698" y="4739"/>
                </a:moveTo>
                <a:cubicBezTo>
                  <a:pt x="7842" y="4739"/>
                  <a:pt x="7987" y="4806"/>
                  <a:pt x="8080" y="4949"/>
                </a:cubicBezTo>
                <a:lnTo>
                  <a:pt x="9015" y="6405"/>
                </a:lnTo>
                <a:lnTo>
                  <a:pt x="8371" y="7054"/>
                </a:lnTo>
                <a:lnTo>
                  <a:pt x="7810" y="6493"/>
                </a:lnTo>
                <a:cubicBezTo>
                  <a:pt x="7777" y="6460"/>
                  <a:pt x="7735" y="6444"/>
                  <a:pt x="7693" y="6444"/>
                </a:cubicBezTo>
                <a:cubicBezTo>
                  <a:pt x="7652" y="6444"/>
                  <a:pt x="7610" y="6460"/>
                  <a:pt x="7577" y="6493"/>
                </a:cubicBezTo>
                <a:lnTo>
                  <a:pt x="7016" y="7054"/>
                </a:lnTo>
                <a:lnTo>
                  <a:pt x="6389" y="6422"/>
                </a:lnTo>
                <a:lnTo>
                  <a:pt x="7310" y="4946"/>
                </a:lnTo>
                <a:cubicBezTo>
                  <a:pt x="7397" y="4812"/>
                  <a:pt x="7547" y="4739"/>
                  <a:pt x="7698" y="4739"/>
                </a:cubicBezTo>
                <a:close/>
                <a:moveTo>
                  <a:pt x="3578" y="4058"/>
                </a:moveTo>
                <a:cubicBezTo>
                  <a:pt x="3578" y="4058"/>
                  <a:pt x="4711" y="4749"/>
                  <a:pt x="4716" y="4752"/>
                </a:cubicBezTo>
                <a:cubicBezTo>
                  <a:pt x="4778" y="4782"/>
                  <a:pt x="4819" y="4843"/>
                  <a:pt x="4819" y="4914"/>
                </a:cubicBezTo>
                <a:lnTo>
                  <a:pt x="4819" y="6446"/>
                </a:lnTo>
                <a:lnTo>
                  <a:pt x="4464" y="6446"/>
                </a:lnTo>
                <a:lnTo>
                  <a:pt x="4464" y="5129"/>
                </a:lnTo>
                <a:cubicBezTo>
                  <a:pt x="4464" y="5067"/>
                  <a:pt x="4425" y="5008"/>
                  <a:pt x="4369" y="4981"/>
                </a:cubicBezTo>
                <a:lnTo>
                  <a:pt x="3014" y="4341"/>
                </a:lnTo>
                <a:cubicBezTo>
                  <a:pt x="2978" y="4323"/>
                  <a:pt x="2943" y="4314"/>
                  <a:pt x="2912" y="4314"/>
                </a:cubicBezTo>
                <a:cubicBezTo>
                  <a:pt x="2832" y="4314"/>
                  <a:pt x="2777" y="4371"/>
                  <a:pt x="2782" y="4488"/>
                </a:cubicBezTo>
                <a:lnTo>
                  <a:pt x="2782" y="7122"/>
                </a:lnTo>
                <a:lnTo>
                  <a:pt x="2432" y="7122"/>
                </a:lnTo>
                <a:lnTo>
                  <a:pt x="2432" y="4058"/>
                </a:lnTo>
                <a:close/>
                <a:moveTo>
                  <a:pt x="2943" y="1"/>
                </a:moveTo>
                <a:cubicBezTo>
                  <a:pt x="2573" y="1"/>
                  <a:pt x="2270" y="303"/>
                  <a:pt x="2270" y="674"/>
                </a:cubicBezTo>
                <a:lnTo>
                  <a:pt x="2270" y="1015"/>
                </a:lnTo>
                <a:cubicBezTo>
                  <a:pt x="2270" y="1138"/>
                  <a:pt x="2305" y="1259"/>
                  <a:pt x="2367" y="1359"/>
                </a:cubicBezTo>
                <a:cubicBezTo>
                  <a:pt x="2349" y="1358"/>
                  <a:pt x="2332" y="1358"/>
                  <a:pt x="2314" y="1358"/>
                </a:cubicBezTo>
                <a:cubicBezTo>
                  <a:pt x="1849" y="1358"/>
                  <a:pt x="1423" y="1690"/>
                  <a:pt x="1423" y="2191"/>
                </a:cubicBezTo>
                <a:lnTo>
                  <a:pt x="1423" y="4117"/>
                </a:lnTo>
                <a:cubicBezTo>
                  <a:pt x="1423" y="4508"/>
                  <a:pt x="1744" y="4729"/>
                  <a:pt x="2102" y="4737"/>
                </a:cubicBezTo>
                <a:lnTo>
                  <a:pt x="2102" y="7219"/>
                </a:lnTo>
                <a:lnTo>
                  <a:pt x="1414" y="7904"/>
                </a:lnTo>
                <a:cubicBezTo>
                  <a:pt x="1353" y="7969"/>
                  <a:pt x="1353" y="8072"/>
                  <a:pt x="1414" y="8136"/>
                </a:cubicBezTo>
                <a:cubicBezTo>
                  <a:pt x="1454" y="8169"/>
                  <a:pt x="1493" y="8185"/>
                  <a:pt x="1532" y="8185"/>
                </a:cubicBezTo>
                <a:cubicBezTo>
                  <a:pt x="1570" y="8185"/>
                  <a:pt x="1608" y="8169"/>
                  <a:pt x="1647" y="8136"/>
                </a:cubicBezTo>
                <a:lnTo>
                  <a:pt x="2332" y="7451"/>
                </a:lnTo>
                <a:lnTo>
                  <a:pt x="2943" y="7451"/>
                </a:lnTo>
                <a:cubicBezTo>
                  <a:pt x="3035" y="7451"/>
                  <a:pt x="3108" y="7378"/>
                  <a:pt x="3108" y="7287"/>
                </a:cubicBezTo>
                <a:lnTo>
                  <a:pt x="3108" y="6675"/>
                </a:lnTo>
                <a:lnTo>
                  <a:pt x="3499" y="6287"/>
                </a:lnTo>
                <a:cubicBezTo>
                  <a:pt x="3618" y="6166"/>
                  <a:pt x="3801" y="6096"/>
                  <a:pt x="3976" y="6096"/>
                </a:cubicBezTo>
                <a:cubicBezTo>
                  <a:pt x="4030" y="6096"/>
                  <a:pt x="4084" y="6103"/>
                  <a:pt x="4134" y="6116"/>
                </a:cubicBezTo>
                <a:lnTo>
                  <a:pt x="4134" y="6607"/>
                </a:lnTo>
                <a:cubicBezTo>
                  <a:pt x="4134" y="6699"/>
                  <a:pt x="4208" y="6772"/>
                  <a:pt x="4296" y="6772"/>
                </a:cubicBezTo>
                <a:lnTo>
                  <a:pt x="4910" y="6772"/>
                </a:lnTo>
                <a:lnTo>
                  <a:pt x="7295" y="9157"/>
                </a:lnTo>
                <a:lnTo>
                  <a:pt x="626" y="9157"/>
                </a:lnTo>
                <a:lnTo>
                  <a:pt x="1144" y="8642"/>
                </a:lnTo>
                <a:cubicBezTo>
                  <a:pt x="1206" y="8578"/>
                  <a:pt x="1206" y="8475"/>
                  <a:pt x="1144" y="8410"/>
                </a:cubicBezTo>
                <a:cubicBezTo>
                  <a:pt x="1112" y="8378"/>
                  <a:pt x="1070" y="8361"/>
                  <a:pt x="1028" y="8361"/>
                </a:cubicBezTo>
                <a:cubicBezTo>
                  <a:pt x="986" y="8361"/>
                  <a:pt x="944" y="8378"/>
                  <a:pt x="912" y="8410"/>
                </a:cubicBezTo>
                <a:lnTo>
                  <a:pt x="115" y="9207"/>
                </a:lnTo>
                <a:cubicBezTo>
                  <a:pt x="0" y="9321"/>
                  <a:pt x="88" y="9486"/>
                  <a:pt x="229" y="9486"/>
                </a:cubicBezTo>
                <a:lnTo>
                  <a:pt x="11082" y="9486"/>
                </a:lnTo>
                <a:cubicBezTo>
                  <a:pt x="11244" y="9486"/>
                  <a:pt x="11276" y="9371"/>
                  <a:pt x="11220" y="9233"/>
                </a:cubicBezTo>
                <a:lnTo>
                  <a:pt x="10206" y="7651"/>
                </a:lnTo>
                <a:cubicBezTo>
                  <a:pt x="10174" y="7602"/>
                  <a:pt x="10121" y="7576"/>
                  <a:pt x="10068" y="7576"/>
                </a:cubicBezTo>
                <a:cubicBezTo>
                  <a:pt x="10038" y="7576"/>
                  <a:pt x="10007" y="7584"/>
                  <a:pt x="9980" y="7601"/>
                </a:cubicBezTo>
                <a:cubicBezTo>
                  <a:pt x="9903" y="7651"/>
                  <a:pt x="9880" y="7751"/>
                  <a:pt x="9930" y="7828"/>
                </a:cubicBezTo>
                <a:lnTo>
                  <a:pt x="10785" y="9157"/>
                </a:lnTo>
                <a:lnTo>
                  <a:pt x="7760" y="9157"/>
                </a:lnTo>
                <a:lnTo>
                  <a:pt x="5866" y="7263"/>
                </a:lnTo>
                <a:lnTo>
                  <a:pt x="6210" y="6710"/>
                </a:lnTo>
                <a:lnTo>
                  <a:pt x="6898" y="7401"/>
                </a:lnTo>
                <a:cubicBezTo>
                  <a:pt x="6937" y="7434"/>
                  <a:pt x="6975" y="7450"/>
                  <a:pt x="7015" y="7450"/>
                </a:cubicBezTo>
                <a:cubicBezTo>
                  <a:pt x="7053" y="7450"/>
                  <a:pt x="7091" y="7435"/>
                  <a:pt x="7130" y="7404"/>
                </a:cubicBezTo>
                <a:lnTo>
                  <a:pt x="7692" y="6840"/>
                </a:lnTo>
                <a:lnTo>
                  <a:pt x="8254" y="7404"/>
                </a:lnTo>
                <a:cubicBezTo>
                  <a:pt x="8286" y="7435"/>
                  <a:pt x="8328" y="7450"/>
                  <a:pt x="8369" y="7450"/>
                </a:cubicBezTo>
                <a:cubicBezTo>
                  <a:pt x="8412" y="7450"/>
                  <a:pt x="8455" y="7434"/>
                  <a:pt x="8486" y="7401"/>
                </a:cubicBezTo>
                <a:lnTo>
                  <a:pt x="9197" y="6687"/>
                </a:lnTo>
                <a:lnTo>
                  <a:pt x="9544" y="7228"/>
                </a:lnTo>
                <a:cubicBezTo>
                  <a:pt x="9575" y="7277"/>
                  <a:pt x="9628" y="7304"/>
                  <a:pt x="9682" y="7304"/>
                </a:cubicBezTo>
                <a:cubicBezTo>
                  <a:pt x="9713" y="7304"/>
                  <a:pt x="9743" y="7296"/>
                  <a:pt x="9771" y="7278"/>
                </a:cubicBezTo>
                <a:cubicBezTo>
                  <a:pt x="9847" y="7228"/>
                  <a:pt x="9868" y="7128"/>
                  <a:pt x="9818" y="7051"/>
                </a:cubicBezTo>
                <a:lnTo>
                  <a:pt x="8354" y="4770"/>
                </a:lnTo>
                <a:cubicBezTo>
                  <a:pt x="8239" y="4593"/>
                  <a:pt x="8060" y="4470"/>
                  <a:pt x="7857" y="4429"/>
                </a:cubicBezTo>
                <a:lnTo>
                  <a:pt x="7857" y="2479"/>
                </a:lnTo>
                <a:lnTo>
                  <a:pt x="9727" y="2479"/>
                </a:lnTo>
                <a:cubicBezTo>
                  <a:pt x="9903" y="2465"/>
                  <a:pt x="9971" y="2356"/>
                  <a:pt x="9841" y="2200"/>
                </a:cubicBezTo>
                <a:lnTo>
                  <a:pt x="9280" y="1641"/>
                </a:lnTo>
                <a:lnTo>
                  <a:pt x="9841" y="1080"/>
                </a:lnTo>
                <a:cubicBezTo>
                  <a:pt x="9953" y="965"/>
                  <a:pt x="9909" y="812"/>
                  <a:pt x="9727" y="800"/>
                </a:cubicBezTo>
                <a:lnTo>
                  <a:pt x="7857" y="800"/>
                </a:lnTo>
                <a:lnTo>
                  <a:pt x="7857" y="165"/>
                </a:lnTo>
                <a:cubicBezTo>
                  <a:pt x="7857" y="74"/>
                  <a:pt x="7783" y="1"/>
                  <a:pt x="7692" y="1"/>
                </a:cubicBezTo>
                <a:cubicBezTo>
                  <a:pt x="7601" y="1"/>
                  <a:pt x="7527" y="74"/>
                  <a:pt x="7527" y="165"/>
                </a:cubicBezTo>
                <a:lnTo>
                  <a:pt x="7527" y="4429"/>
                </a:lnTo>
                <a:cubicBezTo>
                  <a:pt x="7351" y="4467"/>
                  <a:pt x="7130" y="4617"/>
                  <a:pt x="7030" y="4773"/>
                </a:cubicBezTo>
                <a:lnTo>
                  <a:pt x="5628" y="7025"/>
                </a:lnTo>
                <a:lnTo>
                  <a:pt x="5146" y="6543"/>
                </a:lnTo>
                <a:lnTo>
                  <a:pt x="5146" y="4914"/>
                </a:lnTo>
                <a:cubicBezTo>
                  <a:pt x="5146" y="4723"/>
                  <a:pt x="5034" y="4546"/>
                  <a:pt x="4863" y="4461"/>
                </a:cubicBezTo>
                <a:lnTo>
                  <a:pt x="3787" y="3805"/>
                </a:lnTo>
                <a:lnTo>
                  <a:pt x="3787" y="3279"/>
                </a:lnTo>
                <a:cubicBezTo>
                  <a:pt x="3787" y="3188"/>
                  <a:pt x="3714" y="3114"/>
                  <a:pt x="3623" y="3114"/>
                </a:cubicBezTo>
                <a:cubicBezTo>
                  <a:pt x="3531" y="3114"/>
                  <a:pt x="3458" y="3188"/>
                  <a:pt x="3458" y="3279"/>
                </a:cubicBezTo>
                <a:lnTo>
                  <a:pt x="3458" y="3732"/>
                </a:lnTo>
                <a:lnTo>
                  <a:pt x="2429" y="3732"/>
                </a:lnTo>
                <a:lnTo>
                  <a:pt x="2429" y="2532"/>
                </a:lnTo>
                <a:cubicBezTo>
                  <a:pt x="2429" y="2444"/>
                  <a:pt x="2355" y="2370"/>
                  <a:pt x="2264" y="2370"/>
                </a:cubicBezTo>
                <a:cubicBezTo>
                  <a:pt x="2176" y="2370"/>
                  <a:pt x="2102" y="2444"/>
                  <a:pt x="2102" y="2532"/>
                </a:cubicBezTo>
                <a:lnTo>
                  <a:pt x="2102" y="4411"/>
                </a:lnTo>
                <a:cubicBezTo>
                  <a:pt x="1935" y="4408"/>
                  <a:pt x="1753" y="4314"/>
                  <a:pt x="1753" y="4117"/>
                </a:cubicBezTo>
                <a:lnTo>
                  <a:pt x="1753" y="2191"/>
                </a:lnTo>
                <a:cubicBezTo>
                  <a:pt x="1753" y="1912"/>
                  <a:pt x="1976" y="1685"/>
                  <a:pt x="2255" y="1685"/>
                </a:cubicBezTo>
                <a:lnTo>
                  <a:pt x="5316" y="1685"/>
                </a:lnTo>
                <a:cubicBezTo>
                  <a:pt x="5546" y="1685"/>
                  <a:pt x="5543" y="2035"/>
                  <a:pt x="5316" y="2035"/>
                </a:cubicBezTo>
                <a:lnTo>
                  <a:pt x="3623" y="2035"/>
                </a:lnTo>
                <a:cubicBezTo>
                  <a:pt x="3531" y="2035"/>
                  <a:pt x="3458" y="2109"/>
                  <a:pt x="3458" y="2200"/>
                </a:cubicBezTo>
                <a:lnTo>
                  <a:pt x="3458" y="2565"/>
                </a:lnTo>
                <a:cubicBezTo>
                  <a:pt x="3458" y="2656"/>
                  <a:pt x="3531" y="2729"/>
                  <a:pt x="3623" y="2729"/>
                </a:cubicBezTo>
                <a:cubicBezTo>
                  <a:pt x="3714" y="2729"/>
                  <a:pt x="3787" y="2656"/>
                  <a:pt x="3787" y="2565"/>
                </a:cubicBezTo>
                <a:lnTo>
                  <a:pt x="3787" y="2365"/>
                </a:lnTo>
                <a:lnTo>
                  <a:pt x="5316" y="2365"/>
                </a:lnTo>
                <a:cubicBezTo>
                  <a:pt x="5596" y="2365"/>
                  <a:pt x="5819" y="2138"/>
                  <a:pt x="5819" y="1862"/>
                </a:cubicBezTo>
                <a:cubicBezTo>
                  <a:pt x="5793" y="1556"/>
                  <a:pt x="5625" y="1388"/>
                  <a:pt x="5316" y="1359"/>
                </a:cubicBezTo>
                <a:lnTo>
                  <a:pt x="3520" y="1359"/>
                </a:lnTo>
                <a:cubicBezTo>
                  <a:pt x="3581" y="1256"/>
                  <a:pt x="3617" y="1138"/>
                  <a:pt x="3617" y="1015"/>
                </a:cubicBezTo>
                <a:lnTo>
                  <a:pt x="3617" y="674"/>
                </a:lnTo>
                <a:cubicBezTo>
                  <a:pt x="3617" y="303"/>
                  <a:pt x="3314" y="1"/>
                  <a:pt x="29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39" name="Google Shape;939;p70"/>
          <p:cNvCxnSpPr/>
          <p:nvPr/>
        </p:nvCxnSpPr>
        <p:spPr>
          <a:xfrm>
            <a:off x="824600" y="2051998"/>
            <a:ext cx="42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70"/>
          <p:cNvCxnSpPr/>
          <p:nvPr/>
        </p:nvCxnSpPr>
        <p:spPr>
          <a:xfrm>
            <a:off x="824600" y="3926273"/>
            <a:ext cx="42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70"/>
          <p:cNvCxnSpPr/>
          <p:nvPr/>
        </p:nvCxnSpPr>
        <p:spPr>
          <a:xfrm>
            <a:off x="7922100" y="2051998"/>
            <a:ext cx="42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70"/>
          <p:cNvCxnSpPr/>
          <p:nvPr/>
        </p:nvCxnSpPr>
        <p:spPr>
          <a:xfrm>
            <a:off x="7922100" y="3926273"/>
            <a:ext cx="42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553;p61">
            <a:extLst>
              <a:ext uri="{FF2B5EF4-FFF2-40B4-BE49-F238E27FC236}">
                <a16:creationId xmlns:a16="http://schemas.microsoft.com/office/drawing/2014/main" id="{F3C2091F-67FC-48F5-A9F6-DF3912B57A6F}"/>
              </a:ext>
            </a:extLst>
          </p:cNvPr>
          <p:cNvGrpSpPr/>
          <p:nvPr/>
        </p:nvGrpSpPr>
        <p:grpSpPr>
          <a:xfrm>
            <a:off x="6458455" y="1383275"/>
            <a:ext cx="1460100" cy="1460100"/>
            <a:chOff x="1155700" y="1528950"/>
            <a:chExt cx="1460100" cy="1460100"/>
          </a:xfrm>
        </p:grpSpPr>
        <p:sp>
          <p:nvSpPr>
            <p:cNvPr id="25" name="Google Shape;554;p61">
              <a:extLst>
                <a:ext uri="{FF2B5EF4-FFF2-40B4-BE49-F238E27FC236}">
                  <a16:creationId xmlns:a16="http://schemas.microsoft.com/office/drawing/2014/main" id="{882740E5-F9FD-4970-A170-FA4F2ED21AEB}"/>
                </a:ext>
              </a:extLst>
            </p:cNvPr>
            <p:cNvSpPr/>
            <p:nvPr/>
          </p:nvSpPr>
          <p:spPr>
            <a:xfrm>
              <a:off x="1155700" y="1528950"/>
              <a:ext cx="1460100" cy="1460100"/>
            </a:xfrm>
            <a:prstGeom prst="pie">
              <a:avLst>
                <a:gd name="adj1" fmla="val 18982926"/>
                <a:gd name="adj2" fmla="val 162000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Google Shape;555;p61">
              <a:extLst>
                <a:ext uri="{FF2B5EF4-FFF2-40B4-BE49-F238E27FC236}">
                  <a16:creationId xmlns:a16="http://schemas.microsoft.com/office/drawing/2014/main" id="{03E94842-52D7-4E44-AE6C-ABAC833237F3}"/>
                </a:ext>
              </a:extLst>
            </p:cNvPr>
            <p:cNvSpPr/>
            <p:nvPr/>
          </p:nvSpPr>
          <p:spPr>
            <a:xfrm>
              <a:off x="1362550" y="1735746"/>
              <a:ext cx="1046400" cy="1046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53" name="Google Shape;553;p61"/>
          <p:cNvGrpSpPr/>
          <p:nvPr/>
        </p:nvGrpSpPr>
        <p:grpSpPr>
          <a:xfrm>
            <a:off x="3841940" y="1402300"/>
            <a:ext cx="1460100" cy="1460100"/>
            <a:chOff x="1155700" y="1528950"/>
            <a:chExt cx="1460100" cy="1460100"/>
          </a:xfrm>
        </p:grpSpPr>
        <p:sp>
          <p:nvSpPr>
            <p:cNvPr id="554" name="Google Shape;554;p61"/>
            <p:cNvSpPr/>
            <p:nvPr/>
          </p:nvSpPr>
          <p:spPr>
            <a:xfrm>
              <a:off x="1155700" y="1528950"/>
              <a:ext cx="1460100" cy="1460100"/>
            </a:xfrm>
            <a:prstGeom prst="pie">
              <a:avLst>
                <a:gd name="adj1" fmla="val 2175476"/>
                <a:gd name="adj2" fmla="val 162000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5" name="Google Shape;555;p61"/>
            <p:cNvSpPr/>
            <p:nvPr/>
          </p:nvSpPr>
          <p:spPr>
            <a:xfrm>
              <a:off x="1362550" y="1735746"/>
              <a:ext cx="1046400" cy="1046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56" name="Google Shape;556;p61"/>
          <p:cNvGrpSpPr/>
          <p:nvPr/>
        </p:nvGrpSpPr>
        <p:grpSpPr>
          <a:xfrm>
            <a:off x="1225425" y="1402300"/>
            <a:ext cx="1460100" cy="1460100"/>
            <a:chOff x="1155700" y="1528950"/>
            <a:chExt cx="1460100" cy="1460100"/>
          </a:xfrm>
        </p:grpSpPr>
        <p:sp>
          <p:nvSpPr>
            <p:cNvPr id="557" name="Google Shape;557;p61"/>
            <p:cNvSpPr/>
            <p:nvPr/>
          </p:nvSpPr>
          <p:spPr>
            <a:xfrm>
              <a:off x="1155700" y="1528950"/>
              <a:ext cx="1460100" cy="1460100"/>
            </a:xfrm>
            <a:prstGeom prst="pie">
              <a:avLst>
                <a:gd name="adj1" fmla="val 20241999"/>
                <a:gd name="adj2" fmla="val 162000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8" name="Google Shape;558;p61"/>
            <p:cNvSpPr/>
            <p:nvPr/>
          </p:nvSpPr>
          <p:spPr>
            <a:xfrm>
              <a:off x="1362550" y="1735746"/>
              <a:ext cx="1046400" cy="1046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3331640" y="1815466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75</a:t>
            </a:r>
            <a:r>
              <a:rPr lang="en" dirty="0">
                <a:latin typeface="Roboto Light" panose="02000000000000000000" pitchFamily="2" charset="0"/>
                <a:ea typeface="Roboto Light" panose="02000000000000000000" pitchFamily="2" charset="0"/>
              </a:rPr>
              <a:t>%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0" name="Google Shape;560;p61"/>
          <p:cNvSpPr txBox="1">
            <a:spLocks noGrp="1"/>
          </p:cNvSpPr>
          <p:nvPr>
            <p:ph type="subTitle" idx="1"/>
          </p:nvPr>
        </p:nvSpPr>
        <p:spPr>
          <a:xfrm>
            <a:off x="6195686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Презентации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1" name="Google Shape;561;p61"/>
          <p:cNvSpPr txBox="1">
            <a:spLocks noGrp="1"/>
          </p:cNvSpPr>
          <p:nvPr>
            <p:ph type="title" idx="2"/>
          </p:nvPr>
        </p:nvSpPr>
        <p:spPr>
          <a:xfrm>
            <a:off x="5948186" y="1815454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90</a:t>
            </a:r>
            <a:r>
              <a:rPr lang="en" dirty="0">
                <a:latin typeface="Roboto Light" panose="02000000000000000000" pitchFamily="2" charset="0"/>
                <a:ea typeface="Roboto Light" panose="02000000000000000000" pitchFamily="2" charset="0"/>
              </a:rPr>
              <a:t>%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2" name="Google Shape;562;p61"/>
          <p:cNvSpPr txBox="1">
            <a:spLocks noGrp="1"/>
          </p:cNvSpPr>
          <p:nvPr>
            <p:ph type="subTitle" idx="3"/>
          </p:nvPr>
        </p:nvSpPr>
        <p:spPr>
          <a:xfrm>
            <a:off x="962625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 panose="02000000000000000000" pitchFamily="2" charset="0"/>
                <a:ea typeface="Roboto Light" panose="02000000000000000000" pitchFamily="2" charset="0"/>
              </a:rPr>
              <a:t>UX-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анализ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3" name="Google Shape;563;p61"/>
          <p:cNvSpPr txBox="1">
            <a:spLocks noGrp="1"/>
          </p:cNvSpPr>
          <p:nvPr>
            <p:ph type="title" idx="4"/>
          </p:nvPr>
        </p:nvSpPr>
        <p:spPr>
          <a:xfrm>
            <a:off x="715125" y="1844691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 panose="02000000000000000000" pitchFamily="2" charset="0"/>
                <a:ea typeface="Roboto Light" panose="02000000000000000000" pitchFamily="2" charset="0"/>
              </a:rPr>
              <a:t>80%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ubTitle" idx="5"/>
          </p:nvPr>
        </p:nvSpPr>
        <p:spPr>
          <a:xfrm>
            <a:off x="3579140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UI-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дизайн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5" name="Google Shape;565;p61"/>
          <p:cNvSpPr txBox="1">
            <a:spLocks noGrp="1"/>
          </p:cNvSpPr>
          <p:nvPr>
            <p:ph type="subTitle" idx="6"/>
          </p:nvPr>
        </p:nvSpPr>
        <p:spPr>
          <a:xfrm>
            <a:off x="6045540" y="3761146"/>
            <a:ext cx="2519186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Умею делать качественные презентации, основанные на 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</a:rPr>
              <a:t>сторителленге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6" name="Google Shape;566;p61"/>
          <p:cNvSpPr txBox="1">
            <a:spLocks noGrp="1"/>
          </p:cNvSpPr>
          <p:nvPr>
            <p:ph type="subTitle" idx="7"/>
          </p:nvPr>
        </p:nvSpPr>
        <p:spPr>
          <a:xfrm>
            <a:off x="715100" y="3761145"/>
            <a:ext cx="261654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Знаю методы ведения интервью, как составлять анкеты и составлять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CJM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7" name="Google Shape;567;p61"/>
          <p:cNvSpPr txBox="1">
            <a:spLocks noGrp="1"/>
          </p:cNvSpPr>
          <p:nvPr>
            <p:ph type="subTitle" idx="8"/>
          </p:nvPr>
        </p:nvSpPr>
        <p:spPr>
          <a:xfrm>
            <a:off x="3429000" y="3761147"/>
            <a:ext cx="2519186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Есть опыт работы с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Figma, Photoshop, Canva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Mockup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и другими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8" name="Google Shape;568;p61"/>
          <p:cNvSpPr txBox="1">
            <a:spLocks noGrp="1"/>
          </p:cNvSpPr>
          <p:nvPr>
            <p:ph type="title" idx="9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Мои навыки</a:t>
            </a:r>
            <a:endParaRPr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569" name="Google Shape;569;p61"/>
          <p:cNvCxnSpPr/>
          <p:nvPr/>
        </p:nvCxnSpPr>
        <p:spPr>
          <a:xfrm>
            <a:off x="6977636" y="3665828"/>
            <a:ext cx="42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61"/>
          <p:cNvCxnSpPr/>
          <p:nvPr/>
        </p:nvCxnSpPr>
        <p:spPr>
          <a:xfrm>
            <a:off x="4361090" y="3665828"/>
            <a:ext cx="42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61"/>
          <p:cNvCxnSpPr/>
          <p:nvPr/>
        </p:nvCxnSpPr>
        <p:spPr>
          <a:xfrm>
            <a:off x="1744575" y="3665828"/>
            <a:ext cx="42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4" name="Google Shape;994;p74"/>
          <p:cNvCxnSpPr>
            <a:cxnSpLocks/>
            <a:stCxn id="995" idx="2"/>
            <a:endCxn id="996" idx="0"/>
          </p:cNvCxnSpPr>
          <p:nvPr/>
        </p:nvCxnSpPr>
        <p:spPr>
          <a:xfrm rot="16200000" flipH="1">
            <a:off x="5153449" y="676101"/>
            <a:ext cx="464154" cy="20148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7" name="Google Shape;997;p74"/>
          <p:cNvCxnSpPr>
            <a:cxnSpLocks/>
            <a:stCxn id="998" idx="0"/>
            <a:endCxn id="995" idx="2"/>
          </p:cNvCxnSpPr>
          <p:nvPr/>
        </p:nvCxnSpPr>
        <p:spPr>
          <a:xfrm rot="5400000" flipH="1" flipV="1">
            <a:off x="3192215" y="727883"/>
            <a:ext cx="462359" cy="19094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9" name="Google Shape;999;p74"/>
          <p:cNvCxnSpPr>
            <a:cxnSpLocks/>
            <a:stCxn id="1000" idx="2"/>
            <a:endCxn id="1001" idx="0"/>
          </p:cNvCxnSpPr>
          <p:nvPr/>
        </p:nvCxnSpPr>
        <p:spPr>
          <a:xfrm rot="16200000" flipH="1">
            <a:off x="2635367" y="2730459"/>
            <a:ext cx="463568" cy="7969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2" name="Google Shape;1002;p74"/>
          <p:cNvCxnSpPr>
            <a:cxnSpLocks/>
            <a:stCxn id="1003" idx="0"/>
            <a:endCxn id="1000" idx="2"/>
          </p:cNvCxnSpPr>
          <p:nvPr/>
        </p:nvCxnSpPr>
        <p:spPr>
          <a:xfrm rot="5400000" flipH="1" flipV="1">
            <a:off x="1777118" y="2669178"/>
            <a:ext cx="463568" cy="91953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4" name="Google Shape;1004;p74"/>
          <p:cNvCxnSpPr>
            <a:cxnSpLocks/>
            <a:stCxn id="1005" idx="2"/>
            <a:endCxn id="1006" idx="0"/>
          </p:cNvCxnSpPr>
          <p:nvPr/>
        </p:nvCxnSpPr>
        <p:spPr>
          <a:xfrm rot="16200000" flipH="1">
            <a:off x="6881257" y="2581171"/>
            <a:ext cx="451579" cy="11532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7" name="Google Shape;1007;p74"/>
          <p:cNvCxnSpPr>
            <a:cxnSpLocks/>
            <a:stCxn id="1008" idx="0"/>
            <a:endCxn id="1005" idx="2"/>
          </p:cNvCxnSpPr>
          <p:nvPr/>
        </p:nvCxnSpPr>
        <p:spPr>
          <a:xfrm rot="5400000" flipH="1" flipV="1">
            <a:off x="5778974" y="2609280"/>
            <a:ext cx="428719" cy="10741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1" name="Google Shape;1001;p74"/>
          <p:cNvSpPr/>
          <p:nvPr/>
        </p:nvSpPr>
        <p:spPr>
          <a:xfrm>
            <a:off x="2525597" y="3360727"/>
            <a:ext cx="1480075" cy="52222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Репетитор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  <p:sp>
        <p:nvSpPr>
          <p:cNvPr id="1008" name="Google Shape;1008;p74"/>
          <p:cNvSpPr/>
          <p:nvPr/>
        </p:nvSpPr>
        <p:spPr>
          <a:xfrm>
            <a:off x="4234502" y="3360727"/>
            <a:ext cx="2443486" cy="52222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Система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«Умный горожанин» 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  <p:sp>
        <p:nvSpPr>
          <p:cNvPr id="1006" name="Google Shape;1006;p74"/>
          <p:cNvSpPr/>
          <p:nvPr/>
        </p:nvSpPr>
        <p:spPr>
          <a:xfrm>
            <a:off x="6825555" y="3383587"/>
            <a:ext cx="1716234" cy="52222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UX/UI-</a:t>
            </a: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дизайн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для «Борщ!»  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  <p:sp>
        <p:nvSpPr>
          <p:cNvPr id="996" name="Google Shape;996;p74"/>
          <p:cNvSpPr/>
          <p:nvPr/>
        </p:nvSpPr>
        <p:spPr>
          <a:xfrm>
            <a:off x="4803303" y="1915584"/>
            <a:ext cx="3179257" cy="522220"/>
          </a:xfrm>
          <a:prstGeom prst="roundRect">
            <a:avLst>
              <a:gd name="adj" fmla="val 50000"/>
            </a:avLst>
          </a:prstGeom>
          <a:solidFill>
            <a:srgbClr val="97A4FF">
              <a:alpha val="2402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Josefin Sans"/>
                <a:sym typeface="Josefin Sans"/>
              </a:rPr>
              <a:t>Разработки</a:t>
            </a:r>
            <a:endParaRPr sz="21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Josefin Sans"/>
              <a:sym typeface="Josefin Sans"/>
            </a:endParaRPr>
          </a:p>
        </p:txBody>
      </p:sp>
      <p:sp>
        <p:nvSpPr>
          <p:cNvPr id="998" name="Google Shape;998;p74"/>
          <p:cNvSpPr/>
          <p:nvPr/>
        </p:nvSpPr>
        <p:spPr>
          <a:xfrm>
            <a:off x="879038" y="1913789"/>
            <a:ext cx="3179257" cy="522220"/>
          </a:xfrm>
          <a:prstGeom prst="roundRect">
            <a:avLst>
              <a:gd name="adj" fmla="val 50000"/>
            </a:avLst>
          </a:prstGeom>
          <a:solidFill>
            <a:srgbClr val="97A4FF">
              <a:alpha val="2402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Josefin Sans"/>
                <a:sym typeface="Josefin Sans"/>
              </a:rPr>
              <a:t>Преподавания</a:t>
            </a:r>
            <a:endParaRPr sz="21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Josefin Sans"/>
              <a:sym typeface="Josefin Sans"/>
            </a:endParaRPr>
          </a:p>
        </p:txBody>
      </p:sp>
      <p:sp>
        <p:nvSpPr>
          <p:cNvPr id="995" name="Google Shape;995;p74"/>
          <p:cNvSpPr/>
          <p:nvPr/>
        </p:nvSpPr>
        <p:spPr>
          <a:xfrm>
            <a:off x="3702216" y="929210"/>
            <a:ext cx="1351810" cy="522220"/>
          </a:xfrm>
          <a:prstGeom prst="roundRect">
            <a:avLst>
              <a:gd name="adj" fmla="val 50000"/>
            </a:avLst>
          </a:prstGeom>
          <a:solidFill>
            <a:srgbClr val="233294">
              <a:alpha val="2011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Josefin Sans"/>
                <a:sym typeface="Josefin Sans"/>
              </a:rPr>
              <a:t>Опыт</a:t>
            </a:r>
            <a:endParaRPr sz="21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Josefin Sans"/>
              <a:sym typeface="Josefin Sans"/>
            </a:endParaRPr>
          </a:p>
        </p:txBody>
      </p:sp>
      <p:sp>
        <p:nvSpPr>
          <p:cNvPr id="1003" name="Google Shape;1003;p74"/>
          <p:cNvSpPr/>
          <p:nvPr/>
        </p:nvSpPr>
        <p:spPr>
          <a:xfrm>
            <a:off x="809099" y="3360727"/>
            <a:ext cx="1480075" cy="52222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В школе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  <p:sp>
        <p:nvSpPr>
          <p:cNvPr id="1000" name="Google Shape;1000;p74"/>
          <p:cNvSpPr txBox="1"/>
          <p:nvPr/>
        </p:nvSpPr>
        <p:spPr>
          <a:xfrm>
            <a:off x="1152441" y="2497080"/>
            <a:ext cx="26324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С 2020 года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  <p:sp>
        <p:nvSpPr>
          <p:cNvPr id="1005" name="Google Shape;1005;p74"/>
          <p:cNvSpPr txBox="1"/>
          <p:nvPr/>
        </p:nvSpPr>
        <p:spPr>
          <a:xfrm>
            <a:off x="5214194" y="2531929"/>
            <a:ext cx="26324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Quicksand"/>
                <a:sym typeface="Quicksand"/>
              </a:rPr>
              <a:t>С 2019 года</a:t>
            </a:r>
            <a:endParaRPr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Мои достижения</a:t>
            </a:r>
            <a:endParaRPr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38" name="Google Shape;1038;p76"/>
          <p:cNvSpPr txBox="1">
            <a:spLocks noGrp="1"/>
          </p:cNvSpPr>
          <p:nvPr>
            <p:ph type="subTitle" idx="1"/>
          </p:nvPr>
        </p:nvSpPr>
        <p:spPr>
          <a:xfrm>
            <a:off x="715100" y="1563329"/>
            <a:ext cx="7979074" cy="2199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 работе использую собственную методику обучения, с применением геймификации в процессе обучение, а также элементов дистанционного образования и электронных курсов, которые помогают моим ученикам получать на Единых Государственных Экзаменах баллы в два раза выше изначальных. Личным достижением считаю подготовку ученика в 2021 к ОГЭ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со среднего балла в 2.5 до 4.2 за восемь часов.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28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Мои работы</a:t>
            </a:r>
            <a:endParaRPr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38" name="Google Shape;1038;p76"/>
          <p:cNvSpPr txBox="1">
            <a:spLocks noGrp="1"/>
          </p:cNvSpPr>
          <p:nvPr>
            <p:ph type="subTitle" idx="1"/>
          </p:nvPr>
        </p:nvSpPr>
        <p:spPr>
          <a:xfrm>
            <a:off x="783799" y="1395542"/>
            <a:ext cx="6892735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С примерами работ можно ознакомиться на моей страничке на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GitHub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по ссылке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3"/>
              </a:rPr>
              <a:t>https://github.com/sonyadk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53ACD4-3AB9-4A1E-BFBA-82DAEA54D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77" y="2315792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4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AF7C7D-B45A-4B92-B94A-3ECA1C8D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" y="308507"/>
            <a:ext cx="4589649" cy="25992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39EDC11-4EF3-4FC7-9E56-12692F166D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1" t="1670" r="965"/>
          <a:stretch/>
        </p:blipFill>
        <p:spPr>
          <a:xfrm>
            <a:off x="4468761" y="2300748"/>
            <a:ext cx="4496712" cy="2534245"/>
          </a:xfrm>
          <a:prstGeom prst="rect">
            <a:avLst/>
          </a:prstGeom>
        </p:spPr>
      </p:pic>
      <p:sp>
        <p:nvSpPr>
          <p:cNvPr id="16" name="Google Shape;1037;p76">
            <a:extLst>
              <a:ext uri="{FF2B5EF4-FFF2-40B4-BE49-F238E27FC236}">
                <a16:creationId xmlns:a16="http://schemas.microsoft.com/office/drawing/2014/main" id="{75B5BF79-5A1F-4C51-86E0-6C37136F6C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802" y="3750148"/>
            <a:ext cx="423298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Пример разработанного интерактивно урока </a:t>
            </a:r>
            <a:endParaRPr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37;p76">
            <a:extLst>
              <a:ext uri="{FF2B5EF4-FFF2-40B4-BE49-F238E27FC236}">
                <a16:creationId xmlns:a16="http://schemas.microsoft.com/office/drawing/2014/main" id="{75B5BF79-5A1F-4C51-86E0-6C37136F6C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802" y="2571750"/>
            <a:ext cx="423298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Пример сверстанного сайта с адаптивностью под мобильные устройства </a:t>
            </a:r>
            <a:endParaRPr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CAC0E-66B9-4C52-AC3E-B898139A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30" y="678426"/>
            <a:ext cx="3945998" cy="40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082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Aesthetics Business Plan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Aesthetics Business Plan by Slidesgo.pptx" id="{C367DDB0-331D-468C-9E27-6AC2E7DC8AA1}" vid="{20AAEA0E-68A5-43BA-831C-15856EDABF3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</TotalTime>
  <Words>284</Words>
  <Application>Microsoft Office PowerPoint</Application>
  <PresentationFormat>Экран 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Anaheim</vt:lpstr>
      <vt:lpstr>Bebas Neue</vt:lpstr>
      <vt:lpstr>Quicksand</vt:lpstr>
      <vt:lpstr>Cardo</vt:lpstr>
      <vt:lpstr>Roboto Light</vt:lpstr>
      <vt:lpstr>Josefin Sans</vt:lpstr>
      <vt:lpstr>Arial</vt:lpstr>
      <vt:lpstr>Minimalist Aesthetics Business Plan by Slidesgo</vt:lpstr>
      <vt:lpstr>ЛОГИНОВА СОФЬЯ АНДРЕЕВНА</vt:lpstr>
      <vt:lpstr>Я подхожу вам, если вам нужен….</vt:lpstr>
      <vt:lpstr>Мое обучение</vt:lpstr>
      <vt:lpstr>75%</vt:lpstr>
      <vt:lpstr>Презентация PowerPoint</vt:lpstr>
      <vt:lpstr>Мои достижения</vt:lpstr>
      <vt:lpstr>Мои работы</vt:lpstr>
      <vt:lpstr>Пример разработанного интерактивно урока </vt:lpstr>
      <vt:lpstr>Пример сверстанного сайта с адаптивностью под мобильные устройства </vt:lpstr>
      <vt:lpstr>Спасибо за просмотр;)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AESTHETICS  BUSINESS PLAN</dc:title>
  <dc:creator>ᅠᅠ</dc:creator>
  <cp:lastModifiedBy>S L</cp:lastModifiedBy>
  <cp:revision>15</cp:revision>
  <dcterms:modified xsi:type="dcterms:W3CDTF">2022-04-08T17:23:57Z</dcterms:modified>
</cp:coreProperties>
</file>